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sldIdLst>
    <p:sldId id="256" r:id="rId2"/>
    <p:sldId id="257" r:id="rId3"/>
    <p:sldId id="258" r:id="rId4"/>
    <p:sldId id="259" r:id="rId5"/>
    <p:sldId id="260" r:id="rId6"/>
    <p:sldId id="261" r:id="rId7"/>
    <p:sldId id="262"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562"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77394-0A20-4CF6-9066-CFC2C1C9D30F}"/>
              </a:ext>
            </a:extLst>
          </p:cNvPr>
          <p:cNvSpPr>
            <a:spLocks noGrp="1"/>
          </p:cNvSpPr>
          <p:nvPr>
            <p:ph type="ctrTitle"/>
          </p:nvPr>
        </p:nvSpPr>
        <p:spPr>
          <a:xfrm>
            <a:off x="3359149" y="389840"/>
            <a:ext cx="8281987" cy="2954655"/>
          </a:xfrm>
        </p:spPr>
        <p:txBody>
          <a:bodyPr anchor="t" anchorCtr="0">
            <a:normAutofit/>
          </a:bodyPr>
          <a:lstStyle>
            <a:lvl1pPr algn="l">
              <a:lnSpc>
                <a:spcPct val="100000"/>
              </a:lnSpc>
              <a:defRPr sz="6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F10971F-8922-4B23-9C80-0643D7E35026}"/>
              </a:ext>
            </a:extLst>
          </p:cNvPr>
          <p:cNvSpPr>
            <a:spLocks noGrp="1"/>
          </p:cNvSpPr>
          <p:nvPr>
            <p:ph type="subTitle" idx="1"/>
          </p:nvPr>
        </p:nvSpPr>
        <p:spPr>
          <a:xfrm>
            <a:off x="3359149" y="3536951"/>
            <a:ext cx="8281989" cy="2555874"/>
          </a:xfrm>
        </p:spPr>
        <p:txBody>
          <a:bodyPr>
            <a:normAutofit/>
          </a:bodyPr>
          <a:lstStyle>
            <a:lvl1pPr marL="0" indent="0" algn="l">
              <a:lnSpc>
                <a:spcPct val="100000"/>
              </a:lnSpc>
              <a:buNone/>
              <a:defRPr sz="2400">
                <a:solidFill>
                  <a:schemeClr val="tx1">
                    <a:alpha val="8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8B1BC074-1090-47AF-BDE8-3859BF574BA6}"/>
              </a:ext>
            </a:extLst>
          </p:cNvPr>
          <p:cNvSpPr>
            <a:spLocks noGrp="1"/>
          </p:cNvSpPr>
          <p:nvPr>
            <p:ph type="dt" sz="half" idx="10"/>
          </p:nvPr>
        </p:nvSpPr>
        <p:spPr/>
        <p:txBody>
          <a:bodyPr/>
          <a:lstStyle/>
          <a:p>
            <a:fld id="{72EA7947-E287-4738-8C82-07CE4F01EF03}" type="datetime2">
              <a:rPr lang="en-US" smtClean="0"/>
              <a:t>Monday, February 14, 2022</a:t>
            </a:fld>
            <a:endParaRPr lang="en-US" dirty="0"/>
          </a:p>
        </p:txBody>
      </p:sp>
      <p:sp>
        <p:nvSpPr>
          <p:cNvPr id="5" name="Footer Placeholder 4">
            <a:extLst>
              <a:ext uri="{FF2B5EF4-FFF2-40B4-BE49-F238E27FC236}">
                <a16:creationId xmlns:a16="http://schemas.microsoft.com/office/drawing/2014/main" id="{F1D6522F-D41A-4734-8BD1-BD6E5A37D04C}"/>
              </a:ext>
            </a:extLst>
          </p:cNvPr>
          <p:cNvSpPr>
            <a:spLocks noGrp="1"/>
          </p:cNvSpPr>
          <p:nvPr>
            <p:ph type="ftr" sz="quarter" idx="11"/>
          </p:nvPr>
        </p:nvSpPr>
        <p:spPr/>
        <p:txBody>
          <a:bodyPr/>
          <a:lstStyle/>
          <a:p>
            <a:r>
              <a:rPr lang="en-US"/>
              <a:t>Sample Footer</a:t>
            </a:r>
          </a:p>
        </p:txBody>
      </p:sp>
      <p:sp>
        <p:nvSpPr>
          <p:cNvPr id="6" name="Slide Number Placeholder 5">
            <a:extLst>
              <a:ext uri="{FF2B5EF4-FFF2-40B4-BE49-F238E27FC236}">
                <a16:creationId xmlns:a16="http://schemas.microsoft.com/office/drawing/2014/main" id="{D74D4206-406C-42A3-BBD4-44C043180931}"/>
              </a:ext>
            </a:extLst>
          </p:cNvPr>
          <p:cNvSpPr>
            <a:spLocks noGrp="1"/>
          </p:cNvSpPr>
          <p:nvPr>
            <p:ph type="sldNum" sz="quarter" idx="12"/>
          </p:nvPr>
        </p:nvSpPr>
        <p:spPr/>
        <p:txBody>
          <a:bodyPr/>
          <a:lstStyle/>
          <a:p>
            <a:fld id="{DBA1B0FB-D917-4C8C-928F-313BD683BF39}" type="slidenum">
              <a:rPr lang="en-US" smtClean="0"/>
              <a:t>‹#›</a:t>
            </a:fld>
            <a:endParaRPr lang="en-US"/>
          </a:p>
        </p:txBody>
      </p:sp>
      <p:sp>
        <p:nvSpPr>
          <p:cNvPr id="19" name="Freeform: Shape 18">
            <a:extLst>
              <a:ext uri="{FF2B5EF4-FFF2-40B4-BE49-F238E27FC236}">
                <a16:creationId xmlns:a16="http://schemas.microsoft.com/office/drawing/2014/main" id="{82184FF4-7029-4ED7-813A-192E60608764}"/>
              </a:ext>
            </a:extLst>
          </p:cNvPr>
          <p:cNvSpPr>
            <a:spLocks noChangeAspect="1"/>
          </p:cNvSpPr>
          <p:nvPr/>
        </p:nvSpPr>
        <p:spPr>
          <a:xfrm rot="2700000">
            <a:off x="612445" y="481888"/>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 name="Oval 19">
            <a:extLst>
              <a:ext uri="{FF2B5EF4-FFF2-40B4-BE49-F238E27FC236}">
                <a16:creationId xmlns:a16="http://schemas.microsoft.com/office/drawing/2014/main" id="{AAA7AB09-557C-41AD-9113-FF9F68FA1035}"/>
              </a:ext>
            </a:extLst>
          </p:cNvPr>
          <p:cNvSpPr/>
          <p:nvPr/>
        </p:nvSpPr>
        <p:spPr>
          <a:xfrm rot="8100000">
            <a:off x="626845" y="82896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5" name="Oval 24">
            <a:extLst>
              <a:ext uri="{FF2B5EF4-FFF2-40B4-BE49-F238E27FC236}">
                <a16:creationId xmlns:a16="http://schemas.microsoft.com/office/drawing/2014/main" id="{EF99ECAA-1F11-4937-BBA6-51935AB44C9D}"/>
              </a:ext>
            </a:extLst>
          </p:cNvPr>
          <p:cNvSpPr>
            <a:spLocks noChangeAspect="1"/>
          </p:cNvSpPr>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34" name="Group 33">
            <a:extLst>
              <a:ext uri="{FF2B5EF4-FFF2-40B4-BE49-F238E27FC236}">
                <a16:creationId xmlns:a16="http://schemas.microsoft.com/office/drawing/2014/main" id="{79DE9FAB-6BBA-4CFE-B67D-77B47F01ECA4}"/>
              </a:ext>
            </a:extLst>
          </p:cNvPr>
          <p:cNvGrpSpPr/>
          <p:nvPr/>
        </p:nvGrpSpPr>
        <p:grpSpPr>
          <a:xfrm>
            <a:off x="1329952" y="4524379"/>
            <a:ext cx="1980001" cy="1363916"/>
            <a:chOff x="4879602" y="3781429"/>
            <a:chExt cx="1980001" cy="1363916"/>
          </a:xfrm>
        </p:grpSpPr>
        <p:sp>
          <p:nvSpPr>
            <p:cNvPr id="35" name="Freeform: Shape 34">
              <a:extLst>
                <a:ext uri="{FF2B5EF4-FFF2-40B4-BE49-F238E27FC236}">
                  <a16:creationId xmlns:a16="http://schemas.microsoft.com/office/drawing/2014/main" id="{79FAC916-D9BB-4794-81B4-7C47C67E850D}"/>
                </a:ext>
              </a:extLst>
            </p:cNvPr>
            <p:cNvSpPr>
              <a:spLocks noChangeAspect="1"/>
            </p:cNvSpPr>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5CA2231-7A65-4D16-8400-A210CC41DB73}"/>
                </a:ext>
              </a:extLst>
            </p:cNvPr>
            <p:cNvSpPr>
              <a:spLocks noChangeAspect="1"/>
            </p:cNvSpPr>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7" name="Oval 36">
              <a:extLst>
                <a:ext uri="{FF2B5EF4-FFF2-40B4-BE49-F238E27FC236}">
                  <a16:creationId xmlns:a16="http://schemas.microsoft.com/office/drawing/2014/main" id="{4B089C8C-B82B-4704-88E2-E857A5E21529}"/>
                </a:ext>
              </a:extLst>
            </p:cNvPr>
            <p:cNvSpPr/>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Oval 37">
              <a:extLst>
                <a:ext uri="{FF2B5EF4-FFF2-40B4-BE49-F238E27FC236}">
                  <a16:creationId xmlns:a16="http://schemas.microsoft.com/office/drawing/2014/main" id="{434B90C8-5B4D-456E-AD99-80EF748FDD72}"/>
                </a:ext>
              </a:extLst>
            </p:cNvPr>
            <p:cNvSpPr/>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Tree>
    <p:extLst>
      <p:ext uri="{BB962C8B-B14F-4D97-AF65-F5344CB8AC3E}">
        <p14:creationId xmlns:p14="http://schemas.microsoft.com/office/powerpoint/2010/main" val="31998768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879361-B9A1-48F2-9473-23DE30E2D151}"/>
              </a:ext>
            </a:extLst>
          </p:cNvPr>
          <p:cNvSpPr>
            <a:spLocks noGrp="1"/>
          </p:cNvSpPr>
          <p:nvPr>
            <p:ph type="title"/>
          </p:nvPr>
        </p:nvSpPr>
        <p:spPr>
          <a:xfrm>
            <a:off x="550862" y="503906"/>
            <a:ext cx="11090275" cy="1333057"/>
          </a:xfrm>
        </p:spPr>
        <p:txBody>
          <a:bodyPr vert="horz" wrap="square" lIns="0" tIns="0" rIns="0" bIns="0" rtlCol="0" anchor="t" anchorCtr="0">
            <a:normAutofit/>
          </a:bodyPr>
          <a:lstStyle>
            <a:lvl1pPr>
              <a:defRPr lang="en-US" dirty="0"/>
            </a:lvl1pPr>
          </a:lstStyle>
          <a:p>
            <a:pPr lvl="0"/>
            <a:r>
              <a:rPr lang="en-US"/>
              <a:t>Click to edit Master title style</a:t>
            </a:r>
            <a:endParaRPr lang="en-US" dirty="0"/>
          </a:p>
        </p:txBody>
      </p:sp>
      <p:sp>
        <p:nvSpPr>
          <p:cNvPr id="3" name="Vertical Text Placeholder 2">
            <a:extLst>
              <a:ext uri="{FF2B5EF4-FFF2-40B4-BE49-F238E27FC236}">
                <a16:creationId xmlns:a16="http://schemas.microsoft.com/office/drawing/2014/main" id="{FD986779-C2F3-447D-85F7-F6B0E2C97DC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661572-1A59-4E3B-BA65-3329E9468C69}"/>
              </a:ext>
            </a:extLst>
          </p:cNvPr>
          <p:cNvSpPr>
            <a:spLocks noGrp="1"/>
          </p:cNvSpPr>
          <p:nvPr>
            <p:ph type="dt" sz="half" idx="10"/>
          </p:nvPr>
        </p:nvSpPr>
        <p:spPr/>
        <p:txBody>
          <a:bodyPr/>
          <a:lstStyle/>
          <a:p>
            <a:fld id="{EE2EBD84-71F4-4271-8C46-0D47C0A9B12E}" type="datetime2">
              <a:rPr lang="en-US" smtClean="0"/>
              <a:t>Monday, February 14, 2022</a:t>
            </a:fld>
            <a:endParaRPr lang="en-US"/>
          </a:p>
        </p:txBody>
      </p:sp>
      <p:sp>
        <p:nvSpPr>
          <p:cNvPr id="5" name="Footer Placeholder 4">
            <a:extLst>
              <a:ext uri="{FF2B5EF4-FFF2-40B4-BE49-F238E27FC236}">
                <a16:creationId xmlns:a16="http://schemas.microsoft.com/office/drawing/2014/main" id="{AFEF84F1-99FE-4F0B-9E76-F581C2C1B6D9}"/>
              </a:ext>
            </a:extLst>
          </p:cNvPr>
          <p:cNvSpPr>
            <a:spLocks noGrp="1"/>
          </p:cNvSpPr>
          <p:nvPr>
            <p:ph type="ftr" sz="quarter" idx="11"/>
          </p:nvPr>
        </p:nvSpPr>
        <p:spPr/>
        <p:txBody>
          <a:bodyPr/>
          <a:lstStyle/>
          <a:p>
            <a:r>
              <a:rPr lang="en-US"/>
              <a:t>Sample Footer</a:t>
            </a:r>
          </a:p>
        </p:txBody>
      </p:sp>
      <p:sp>
        <p:nvSpPr>
          <p:cNvPr id="6" name="Slide Number Placeholder 5">
            <a:extLst>
              <a:ext uri="{FF2B5EF4-FFF2-40B4-BE49-F238E27FC236}">
                <a16:creationId xmlns:a16="http://schemas.microsoft.com/office/drawing/2014/main" id="{97B2D769-16B1-43C4-BF14-3175533511ED}"/>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32318593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E56583A-514F-4632-820D-E7EE236A465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173CBBB-7DDC-4437-8C7D-22A1C352027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4C69EBF-DA20-4024-8006-B158D571E08E}"/>
              </a:ext>
            </a:extLst>
          </p:cNvPr>
          <p:cNvSpPr>
            <a:spLocks noGrp="1"/>
          </p:cNvSpPr>
          <p:nvPr>
            <p:ph type="dt" sz="half" idx="10"/>
          </p:nvPr>
        </p:nvSpPr>
        <p:spPr/>
        <p:txBody>
          <a:bodyPr/>
          <a:lstStyle/>
          <a:p>
            <a:fld id="{ABAE0CE1-F450-4107-B2CB-17B18F8A3F4A}" type="datetime2">
              <a:rPr lang="en-US" smtClean="0"/>
              <a:t>Monday, February 14, 2022</a:t>
            </a:fld>
            <a:endParaRPr lang="en-US"/>
          </a:p>
        </p:txBody>
      </p:sp>
      <p:sp>
        <p:nvSpPr>
          <p:cNvPr id="5" name="Footer Placeholder 4">
            <a:extLst>
              <a:ext uri="{FF2B5EF4-FFF2-40B4-BE49-F238E27FC236}">
                <a16:creationId xmlns:a16="http://schemas.microsoft.com/office/drawing/2014/main" id="{ADBAC8B9-14B5-4DF1-994D-AB47DB3BA0C5}"/>
              </a:ext>
            </a:extLst>
          </p:cNvPr>
          <p:cNvSpPr>
            <a:spLocks noGrp="1"/>
          </p:cNvSpPr>
          <p:nvPr>
            <p:ph type="ftr" sz="quarter" idx="11"/>
          </p:nvPr>
        </p:nvSpPr>
        <p:spPr/>
        <p:txBody>
          <a:bodyPr/>
          <a:lstStyle/>
          <a:p>
            <a:r>
              <a:rPr lang="en-US"/>
              <a:t>Sample Footer</a:t>
            </a:r>
          </a:p>
        </p:txBody>
      </p:sp>
      <p:sp>
        <p:nvSpPr>
          <p:cNvPr id="6" name="Slide Number Placeholder 5">
            <a:extLst>
              <a:ext uri="{FF2B5EF4-FFF2-40B4-BE49-F238E27FC236}">
                <a16:creationId xmlns:a16="http://schemas.microsoft.com/office/drawing/2014/main" id="{C7876582-5F9B-4F5E-AAD5-D608CB68EA3D}"/>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15367086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3BDBC526-6DCD-4FF6-8395-D8C22E46E527}"/>
              </a:ext>
            </a:extLst>
          </p:cNvPr>
          <p:cNvGrpSpPr/>
          <p:nvPr/>
        </p:nvGrpSpPr>
        <p:grpSpPr>
          <a:xfrm>
            <a:off x="613998" y="5334748"/>
            <a:ext cx="678135" cy="990000"/>
            <a:chOff x="10490969" y="1448827"/>
            <a:chExt cx="678135" cy="990000"/>
          </a:xfrm>
        </p:grpSpPr>
        <p:sp>
          <p:nvSpPr>
            <p:cNvPr id="13" name="Freeform: Shape 12">
              <a:extLst>
                <a:ext uri="{FF2B5EF4-FFF2-40B4-BE49-F238E27FC236}">
                  <a16:creationId xmlns:a16="http://schemas.microsoft.com/office/drawing/2014/main" id="{02ECB475-568C-47AC-B16D-2E202DEB2DE0}"/>
                </a:ext>
              </a:extLst>
            </p:cNvPr>
            <p:cNvSpPr>
              <a:spLocks noChangeAspect="1"/>
            </p:cNvSpPr>
            <p:nvPr/>
          </p:nvSpPr>
          <p:spPr>
            <a:xfrm rot="2700000" flipH="1" flipV="1">
              <a:off x="10268976" y="1743588"/>
              <a:ext cx="926985" cy="463493"/>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127000" dist="50800" dir="13500000">
                <a:schemeClr val="accent1">
                  <a:lumMod val="40000"/>
                  <a:lumOff val="6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Oval 13">
              <a:extLst>
                <a:ext uri="{FF2B5EF4-FFF2-40B4-BE49-F238E27FC236}">
                  <a16:creationId xmlns:a16="http://schemas.microsoft.com/office/drawing/2014/main" id="{080D8764-525A-441E-B58F-068E82F09714}"/>
                </a:ext>
              </a:extLst>
            </p:cNvPr>
            <p:cNvSpPr/>
            <p:nvPr/>
          </p:nvSpPr>
          <p:spPr>
            <a:xfrm rot="8100000" flipH="1" flipV="1">
              <a:off x="11115555" y="1939340"/>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5" name="Oval 14">
              <a:extLst>
                <a:ext uri="{FF2B5EF4-FFF2-40B4-BE49-F238E27FC236}">
                  <a16:creationId xmlns:a16="http://schemas.microsoft.com/office/drawing/2014/main" id="{11196109-6F2B-4738-B2FC-2CCC753AABD4}"/>
                </a:ext>
              </a:extLst>
            </p:cNvPr>
            <p:cNvSpPr/>
            <p:nvPr/>
          </p:nvSpPr>
          <p:spPr>
            <a:xfrm rot="8100000" flipH="1" flipV="1">
              <a:off x="10625042" y="1448827"/>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6" name="Freeform: Shape 15">
              <a:extLst>
                <a:ext uri="{FF2B5EF4-FFF2-40B4-BE49-F238E27FC236}">
                  <a16:creationId xmlns:a16="http://schemas.microsoft.com/office/drawing/2014/main" id="{F7E468C2-69B8-470B-85E3-801A3CB1D7E2}"/>
                </a:ext>
              </a:extLst>
            </p:cNvPr>
            <p:cNvSpPr>
              <a:spLocks noChangeAspect="1"/>
            </p:cNvSpPr>
            <p:nvPr/>
          </p:nvSpPr>
          <p:spPr>
            <a:xfrm rot="2700000" flipH="1" flipV="1">
              <a:off x="10292519" y="1686748"/>
              <a:ext cx="926985" cy="530086"/>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20000"/>
              </a:schemeClr>
            </a:soli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
        <p:nvSpPr>
          <p:cNvPr id="2" name="Title 1">
            <a:extLst>
              <a:ext uri="{FF2B5EF4-FFF2-40B4-BE49-F238E27FC236}">
                <a16:creationId xmlns:a16="http://schemas.microsoft.com/office/drawing/2014/main" id="{B1A4B040-51E3-4DA0-B21D-EEE173E7536F}"/>
              </a:ext>
            </a:extLst>
          </p:cNvPr>
          <p:cNvSpPr>
            <a:spLocks noGrp="1"/>
          </p:cNvSpPr>
          <p:nvPr>
            <p:ph type="title"/>
          </p:nvPr>
        </p:nvSpPr>
        <p:spPr>
          <a:xfrm>
            <a:off x="550862" y="549275"/>
            <a:ext cx="11091600" cy="1332000"/>
          </a:xfrm>
        </p:spPr>
        <p:txBody>
          <a:bodyPr vert="horz" wrap="square" lIns="0" tIns="0" rIns="0" bIns="0" rtlCol="0" anchor="t" anchorCtr="0">
            <a:normAutofit/>
          </a:bodyPr>
          <a:lstStyle>
            <a:lvl1pPr>
              <a:defRPr lang="en-US" dirty="0"/>
            </a:lvl1pPr>
          </a:lstStyle>
          <a:p>
            <a:pPr lvl="0">
              <a:lnSpc>
                <a:spcPct val="100000"/>
              </a:lnSpc>
            </a:pPr>
            <a:r>
              <a:rPr lang="en-US"/>
              <a:t>Click to edit Master title style</a:t>
            </a:r>
            <a:endParaRPr lang="en-US" dirty="0"/>
          </a:p>
        </p:txBody>
      </p:sp>
      <p:sp>
        <p:nvSpPr>
          <p:cNvPr id="3" name="Content Placeholder 2">
            <a:extLst>
              <a:ext uri="{FF2B5EF4-FFF2-40B4-BE49-F238E27FC236}">
                <a16:creationId xmlns:a16="http://schemas.microsoft.com/office/drawing/2014/main" id="{F8A2CD90-429B-4A55-B6C8-DD6CE6994118}"/>
              </a:ext>
            </a:extLst>
          </p:cNvPr>
          <p:cNvSpPr>
            <a:spLocks noGrp="1"/>
          </p:cNvSpPr>
          <p:nvPr>
            <p:ph idx="1"/>
          </p:nvPr>
        </p:nvSpPr>
        <p:spPr>
          <a:xfrm>
            <a:off x="550863" y="2113199"/>
            <a:ext cx="11090274" cy="3979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D4EE704-5DCA-484E-85E0-0E3A7B1C5046}"/>
              </a:ext>
            </a:extLst>
          </p:cNvPr>
          <p:cNvSpPr>
            <a:spLocks noGrp="1"/>
          </p:cNvSpPr>
          <p:nvPr>
            <p:ph type="dt" sz="half" idx="10"/>
          </p:nvPr>
        </p:nvSpPr>
        <p:spPr/>
        <p:txBody>
          <a:bodyPr/>
          <a:lstStyle/>
          <a:p>
            <a:fld id="{6FE8C025-CD7A-4966-867E-81CF82B15267}" type="datetime2">
              <a:rPr lang="en-US" smtClean="0"/>
              <a:t>Monday, February 14, 2022</a:t>
            </a:fld>
            <a:endParaRPr lang="en-US"/>
          </a:p>
        </p:txBody>
      </p:sp>
      <p:sp>
        <p:nvSpPr>
          <p:cNvPr id="5" name="Footer Placeholder 4">
            <a:extLst>
              <a:ext uri="{FF2B5EF4-FFF2-40B4-BE49-F238E27FC236}">
                <a16:creationId xmlns:a16="http://schemas.microsoft.com/office/drawing/2014/main" id="{4CA69B66-1C18-44A2-93F7-97DED26F24AB}"/>
              </a:ext>
            </a:extLst>
          </p:cNvPr>
          <p:cNvSpPr>
            <a:spLocks noGrp="1"/>
          </p:cNvSpPr>
          <p:nvPr>
            <p:ph type="ftr" sz="quarter" idx="11"/>
          </p:nvPr>
        </p:nvSpPr>
        <p:spPr/>
        <p:txBody>
          <a:bodyPr/>
          <a:lstStyle/>
          <a:p>
            <a:r>
              <a:rPr lang="en-US"/>
              <a:t>Sample Footer</a:t>
            </a:r>
          </a:p>
        </p:txBody>
      </p:sp>
      <p:sp>
        <p:nvSpPr>
          <p:cNvPr id="6" name="Slide Number Placeholder 5">
            <a:extLst>
              <a:ext uri="{FF2B5EF4-FFF2-40B4-BE49-F238E27FC236}">
                <a16:creationId xmlns:a16="http://schemas.microsoft.com/office/drawing/2014/main" id="{7E44B5A0-66FA-433A-8DC5-C097C63B4DFC}"/>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7394312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48" name="Group 47">
            <a:extLst>
              <a:ext uri="{FF2B5EF4-FFF2-40B4-BE49-F238E27FC236}">
                <a16:creationId xmlns:a16="http://schemas.microsoft.com/office/drawing/2014/main" id="{4644CBB8-40B8-42F8-9172-07A476341DDA}"/>
              </a:ext>
            </a:extLst>
          </p:cNvPr>
          <p:cNvGrpSpPr/>
          <p:nvPr/>
        </p:nvGrpSpPr>
        <p:grpSpPr>
          <a:xfrm>
            <a:off x="356481" y="879007"/>
            <a:ext cx="734257" cy="760506"/>
            <a:chOff x="5243759" y="1363788"/>
            <a:chExt cx="734257" cy="760506"/>
          </a:xfrm>
        </p:grpSpPr>
        <p:sp>
          <p:nvSpPr>
            <p:cNvPr id="49" name="Freeform 5">
              <a:extLst>
                <a:ext uri="{FF2B5EF4-FFF2-40B4-BE49-F238E27FC236}">
                  <a16:creationId xmlns:a16="http://schemas.microsoft.com/office/drawing/2014/main" id="{35CE073E-302A-4AA7-98C7-8667DDDCFA18}"/>
                </a:ext>
              </a:extLst>
            </p:cNvPr>
            <p:cNvSpPr>
              <a:spLocks/>
            </p:cNvSpPr>
            <p:nvPr/>
          </p:nvSpPr>
          <p:spPr bwMode="auto">
            <a:xfrm rot="1800000">
              <a:off x="5356930" y="1363788"/>
              <a:ext cx="621086" cy="364601"/>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0" name="Freeform 6">
              <a:extLst>
                <a:ext uri="{FF2B5EF4-FFF2-40B4-BE49-F238E27FC236}">
                  <a16:creationId xmlns:a16="http://schemas.microsoft.com/office/drawing/2014/main" id="{4FD1AE2F-DD70-4E93-B905-E052A23F0B1C}"/>
                </a:ext>
              </a:extLst>
            </p:cNvPr>
            <p:cNvSpPr>
              <a:spLocks/>
            </p:cNvSpPr>
            <p:nvPr/>
          </p:nvSpPr>
          <p:spPr bwMode="auto">
            <a:xfrm rot="1800000">
              <a:off x="5243759" y="1430747"/>
              <a:ext cx="305942" cy="538275"/>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98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1" name="Freeform 8">
              <a:extLst>
                <a:ext uri="{FF2B5EF4-FFF2-40B4-BE49-F238E27FC236}">
                  <a16:creationId xmlns:a16="http://schemas.microsoft.com/office/drawing/2014/main" id="{E8D529E5-8838-47F0-98A4-2D46F11E499C}"/>
                </a:ext>
              </a:extLst>
            </p:cNvPr>
            <p:cNvSpPr>
              <a:spLocks/>
            </p:cNvSpPr>
            <p:nvPr/>
          </p:nvSpPr>
          <p:spPr bwMode="auto">
            <a:xfrm rot="1800000">
              <a:off x="5508097" y="1586019"/>
              <a:ext cx="315144" cy="538275"/>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8000000" scaled="0"/>
              <a:tileRect/>
            </a:gradFill>
            <a:ln>
              <a:noFill/>
            </a:ln>
            <a:effectLst>
              <a:innerShdw blurRad="254000">
                <a:schemeClr val="accent1">
                  <a:lumMod val="60000"/>
                  <a:lumOff val="40000"/>
                  <a:alpha val="6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2" name="Title 1">
            <a:extLst>
              <a:ext uri="{FF2B5EF4-FFF2-40B4-BE49-F238E27FC236}">
                <a16:creationId xmlns:a16="http://schemas.microsoft.com/office/drawing/2014/main" id="{45DA2564-D3DB-48AD-83F0-6CC6B5743960}"/>
              </a:ext>
            </a:extLst>
          </p:cNvPr>
          <p:cNvSpPr>
            <a:spLocks noGrp="1"/>
          </p:cNvSpPr>
          <p:nvPr>
            <p:ph type="title"/>
          </p:nvPr>
        </p:nvSpPr>
        <p:spPr>
          <a:xfrm>
            <a:off x="563563" y="474345"/>
            <a:ext cx="11077574" cy="2954655"/>
          </a:xfrm>
        </p:spPr>
        <p:txBody>
          <a:bodyPr vert="horz" wrap="square" lIns="0" tIns="0" rIns="0" bIns="0" rtlCol="0" anchor="b" anchorCtr="0">
            <a:normAutofit/>
          </a:bodyPr>
          <a:lstStyle>
            <a:lvl1pPr>
              <a:defRPr lang="en-US" sz="6400" dirty="0"/>
            </a:lvl1pPr>
          </a:lstStyle>
          <a:p>
            <a:pPr lvl="0">
              <a:lnSpc>
                <a:spcPct val="100000"/>
              </a:lnSpc>
            </a:pPr>
            <a:r>
              <a:rPr lang="en-US"/>
              <a:t>Click to edit Master title style</a:t>
            </a:r>
            <a:endParaRPr lang="en-US" dirty="0"/>
          </a:p>
        </p:txBody>
      </p:sp>
      <p:sp>
        <p:nvSpPr>
          <p:cNvPr id="4" name="Date Placeholder 3">
            <a:extLst>
              <a:ext uri="{FF2B5EF4-FFF2-40B4-BE49-F238E27FC236}">
                <a16:creationId xmlns:a16="http://schemas.microsoft.com/office/drawing/2014/main" id="{56403DDF-462A-45CE-931B-010AB4F73C3F}"/>
              </a:ext>
            </a:extLst>
          </p:cNvPr>
          <p:cNvSpPr>
            <a:spLocks noGrp="1"/>
          </p:cNvSpPr>
          <p:nvPr>
            <p:ph type="dt" sz="half" idx="10"/>
          </p:nvPr>
        </p:nvSpPr>
        <p:spPr/>
        <p:txBody>
          <a:bodyPr/>
          <a:lstStyle/>
          <a:p>
            <a:fld id="{FE809929-0719-4517-94D6-FDF7F99E70F6}" type="datetime2">
              <a:rPr lang="en-US" smtClean="0"/>
              <a:t>Monday, February 14, 2022</a:t>
            </a:fld>
            <a:endParaRPr lang="en-US"/>
          </a:p>
        </p:txBody>
      </p:sp>
      <p:sp>
        <p:nvSpPr>
          <p:cNvPr id="5" name="Footer Placeholder 4">
            <a:extLst>
              <a:ext uri="{FF2B5EF4-FFF2-40B4-BE49-F238E27FC236}">
                <a16:creationId xmlns:a16="http://schemas.microsoft.com/office/drawing/2014/main" id="{39E10702-2ACF-4768-9E91-8CB87B89594D}"/>
              </a:ext>
            </a:extLst>
          </p:cNvPr>
          <p:cNvSpPr>
            <a:spLocks noGrp="1"/>
          </p:cNvSpPr>
          <p:nvPr>
            <p:ph type="ftr" sz="quarter" idx="11"/>
          </p:nvPr>
        </p:nvSpPr>
        <p:spPr/>
        <p:txBody>
          <a:bodyPr/>
          <a:lstStyle/>
          <a:p>
            <a:r>
              <a:rPr lang="en-US"/>
              <a:t>Sample Footer</a:t>
            </a:r>
          </a:p>
        </p:txBody>
      </p:sp>
      <p:sp>
        <p:nvSpPr>
          <p:cNvPr id="6" name="Slide Number Placeholder 5">
            <a:extLst>
              <a:ext uri="{FF2B5EF4-FFF2-40B4-BE49-F238E27FC236}">
                <a16:creationId xmlns:a16="http://schemas.microsoft.com/office/drawing/2014/main" id="{E8DFA722-391E-4FCF-8E15-0D7E2EC02B63}"/>
              </a:ext>
            </a:extLst>
          </p:cNvPr>
          <p:cNvSpPr>
            <a:spLocks noGrp="1"/>
          </p:cNvSpPr>
          <p:nvPr>
            <p:ph type="sldNum" sz="quarter" idx="12"/>
          </p:nvPr>
        </p:nvSpPr>
        <p:spPr/>
        <p:txBody>
          <a:bodyPr/>
          <a:lstStyle/>
          <a:p>
            <a:fld id="{DBA1B0FB-D917-4C8C-928F-313BD683BF39}" type="slidenum">
              <a:rPr lang="en-US" smtClean="0"/>
              <a:t>‹#›</a:t>
            </a:fld>
            <a:endParaRPr lang="en-US"/>
          </a:p>
        </p:txBody>
      </p:sp>
      <p:sp>
        <p:nvSpPr>
          <p:cNvPr id="3" name="Text Placeholder 2">
            <a:extLst>
              <a:ext uri="{FF2B5EF4-FFF2-40B4-BE49-F238E27FC236}">
                <a16:creationId xmlns:a16="http://schemas.microsoft.com/office/drawing/2014/main" id="{76EEA752-36DA-440B-8747-0EB2914080EE}"/>
              </a:ext>
            </a:extLst>
          </p:cNvPr>
          <p:cNvSpPr>
            <a:spLocks noGrp="1"/>
          </p:cNvSpPr>
          <p:nvPr>
            <p:ph type="body" idx="1"/>
          </p:nvPr>
        </p:nvSpPr>
        <p:spPr>
          <a:xfrm>
            <a:off x="566271" y="3629772"/>
            <a:ext cx="11074866" cy="2678953"/>
          </a:xfrm>
        </p:spPr>
        <p:txBody>
          <a:bodyPr>
            <a:normAutofit/>
          </a:bodyPr>
          <a:lstStyle>
            <a:lvl1pPr marL="0" indent="0">
              <a:lnSpc>
                <a:spcPct val="110000"/>
              </a:lnSpc>
              <a:spcBef>
                <a:spcPts val="0"/>
              </a:spcBef>
              <a:buNone/>
              <a:defRPr sz="2400">
                <a:solidFill>
                  <a:schemeClr val="tx1">
                    <a:alpha val="8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1" name="Freeform: Shape 40">
            <a:extLst>
              <a:ext uri="{FF2B5EF4-FFF2-40B4-BE49-F238E27FC236}">
                <a16:creationId xmlns:a16="http://schemas.microsoft.com/office/drawing/2014/main" id="{0BCC02B0-8581-4752-B7BC-3CE1EF17B9F7}"/>
              </a:ext>
            </a:extLst>
          </p:cNvPr>
          <p:cNvSpPr>
            <a:spLocks noChangeAspect="1"/>
          </p:cNvSpPr>
          <p:nvPr/>
        </p:nvSpPr>
        <p:spPr>
          <a:xfrm rot="18900000">
            <a:off x="11209132" y="4448189"/>
            <a:ext cx="999200" cy="1262947"/>
          </a:xfrm>
          <a:custGeom>
            <a:avLst/>
            <a:gdLst>
              <a:gd name="connsiteX0" fmla="*/ 540000 w 999200"/>
              <a:gd name="connsiteY0" fmla="*/ 0 h 1262947"/>
              <a:gd name="connsiteX1" fmla="*/ 999200 w 999200"/>
              <a:gd name="connsiteY1" fmla="*/ 815317 h 1262947"/>
              <a:gd name="connsiteX2" fmla="*/ 552185 w 999200"/>
              <a:gd name="connsiteY2" fmla="*/ 1262333 h 1262947"/>
              <a:gd name="connsiteX3" fmla="*/ 540000 w 999200"/>
              <a:gd name="connsiteY3" fmla="*/ 1262947 h 1262947"/>
              <a:gd name="connsiteX4" fmla="*/ 0 w 999200"/>
              <a:gd name="connsiteY4" fmla="*/ 992947 h 1262947"/>
              <a:gd name="connsiteX5" fmla="*/ 10971 w 999200"/>
              <a:gd name="connsiteY5" fmla="*/ 938533 h 1262947"/>
              <a:gd name="connsiteX6" fmla="*/ 15626 w 999200"/>
              <a:gd name="connsiteY6" fmla="*/ 931034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9200" h="1262947">
                <a:moveTo>
                  <a:pt x="540000" y="0"/>
                </a:moveTo>
                <a:lnTo>
                  <a:pt x="999200" y="815317"/>
                </a:lnTo>
                <a:lnTo>
                  <a:pt x="552185" y="1262333"/>
                </a:lnTo>
                <a:lnTo>
                  <a:pt x="540000" y="1262947"/>
                </a:lnTo>
                <a:cubicBezTo>
                  <a:pt x="241766" y="1262947"/>
                  <a:pt x="0" y="1142064"/>
                  <a:pt x="0" y="992947"/>
                </a:cubicBezTo>
                <a:cubicBezTo>
                  <a:pt x="0" y="974307"/>
                  <a:pt x="3778" y="956109"/>
                  <a:pt x="10971" y="938533"/>
                </a:cubicBezTo>
                <a:lnTo>
                  <a:pt x="15626" y="931034"/>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10200000" scaled="0"/>
          </a:gradFill>
          <a:ln>
            <a:noFill/>
          </a:ln>
          <a:effectLst>
            <a:innerShdw blurRad="254000" dist="101600" dir="42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3" name="Freeform: Shape 42">
            <a:extLst>
              <a:ext uri="{FF2B5EF4-FFF2-40B4-BE49-F238E27FC236}">
                <a16:creationId xmlns:a16="http://schemas.microsoft.com/office/drawing/2014/main" id="{EA0FF4DB-8180-4D26-AEAE-7ECDB670F71D}"/>
              </a:ext>
            </a:extLst>
          </p:cNvPr>
          <p:cNvSpPr/>
          <p:nvPr/>
        </p:nvSpPr>
        <p:spPr>
          <a:xfrm rot="2700000">
            <a:off x="11686937" y="4853516"/>
            <a:ext cx="540000" cy="978284"/>
          </a:xfrm>
          <a:custGeom>
            <a:avLst/>
            <a:gdLst>
              <a:gd name="connsiteX0" fmla="*/ 113288 w 540000"/>
              <a:gd name="connsiteY0" fmla="*/ 0 h 978284"/>
              <a:gd name="connsiteX1" fmla="*/ 539386 w 540000"/>
              <a:gd name="connsiteY1" fmla="*/ 426099 h 978284"/>
              <a:gd name="connsiteX2" fmla="*/ 540000 w 540000"/>
              <a:gd name="connsiteY2" fmla="*/ 438284 h 978284"/>
              <a:gd name="connsiteX3" fmla="*/ 270000 w 540000"/>
              <a:gd name="connsiteY3" fmla="*/ 978284 h 978284"/>
              <a:gd name="connsiteX4" fmla="*/ 0 w 540000"/>
              <a:gd name="connsiteY4" fmla="*/ 438284 h 978284"/>
              <a:gd name="connsiteX5" fmla="*/ 79081 w 540000"/>
              <a:gd name="connsiteY5" fmla="*/ 56446 h 978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0000" h="978284">
                <a:moveTo>
                  <a:pt x="113288" y="0"/>
                </a:moveTo>
                <a:lnTo>
                  <a:pt x="539386" y="426099"/>
                </a:lnTo>
                <a:lnTo>
                  <a:pt x="540000" y="438284"/>
                </a:lnTo>
                <a:cubicBezTo>
                  <a:pt x="540000" y="736518"/>
                  <a:pt x="419117" y="978284"/>
                  <a:pt x="270000" y="978284"/>
                </a:cubicBezTo>
                <a:cubicBezTo>
                  <a:pt x="120883" y="978284"/>
                  <a:pt x="0" y="736518"/>
                  <a:pt x="0" y="438284"/>
                </a:cubicBezTo>
                <a:cubicBezTo>
                  <a:pt x="0" y="289167"/>
                  <a:pt x="30220" y="154167"/>
                  <a:pt x="79081" y="56446"/>
                </a:cubicBezTo>
                <a:close/>
              </a:path>
            </a:pathLst>
          </a:cu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17191217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2" name="Oval 21">
            <a:extLst>
              <a:ext uri="{FF2B5EF4-FFF2-40B4-BE49-F238E27FC236}">
                <a16:creationId xmlns:a16="http://schemas.microsoft.com/office/drawing/2014/main" id="{94729CA3-91C4-4A89-9448-A2F0E409177A}"/>
              </a:ext>
            </a:extLst>
          </p:cNvPr>
          <p:cNvSpPr>
            <a:spLocks noChangeAspect="1"/>
          </p:cNvSpPr>
          <p:nvPr/>
        </p:nvSpPr>
        <p:spPr>
          <a:xfrm>
            <a:off x="11069864" y="33337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13" name="Group 12">
            <a:extLst>
              <a:ext uri="{FF2B5EF4-FFF2-40B4-BE49-F238E27FC236}">
                <a16:creationId xmlns:a16="http://schemas.microsoft.com/office/drawing/2014/main" id="{168347B7-45FA-4A01-924D-DC385B720B3E}"/>
              </a:ext>
            </a:extLst>
          </p:cNvPr>
          <p:cNvGrpSpPr/>
          <p:nvPr/>
        </p:nvGrpSpPr>
        <p:grpSpPr>
          <a:xfrm>
            <a:off x="331786" y="5528198"/>
            <a:ext cx="631474" cy="667800"/>
            <a:chOff x="2994153" y="1378666"/>
            <a:chExt cx="631474" cy="667800"/>
          </a:xfrm>
        </p:grpSpPr>
        <p:sp>
          <p:nvSpPr>
            <p:cNvPr id="20" name="Freeform: Shape 19">
              <a:extLst>
                <a:ext uri="{FF2B5EF4-FFF2-40B4-BE49-F238E27FC236}">
                  <a16:creationId xmlns:a16="http://schemas.microsoft.com/office/drawing/2014/main" id="{31167DA1-25D1-4E60-A62E-42B6F56A96EC}"/>
                </a:ext>
              </a:extLst>
            </p:cNvPr>
            <p:cNvSpPr>
              <a:spLocks noChangeAspect="1"/>
            </p:cNvSpPr>
            <p:nvPr/>
          </p:nvSpPr>
          <p:spPr>
            <a:xfrm rot="2700000">
              <a:off x="3039890" y="1332929"/>
              <a:ext cx="540000"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1" name="Oval 20">
              <a:extLst>
                <a:ext uri="{FF2B5EF4-FFF2-40B4-BE49-F238E27FC236}">
                  <a16:creationId xmlns:a16="http://schemas.microsoft.com/office/drawing/2014/main" id="{6B7B7215-A661-477E-91D0-CDBE5564D2B9}"/>
                </a:ext>
              </a:extLst>
            </p:cNvPr>
            <p:cNvSpPr/>
            <p:nvPr/>
          </p:nvSpPr>
          <p:spPr>
            <a:xfrm rot="8100000">
              <a:off x="3047090" y="1506466"/>
              <a:ext cx="270000" cy="54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2" name="Title 1">
            <a:extLst>
              <a:ext uri="{FF2B5EF4-FFF2-40B4-BE49-F238E27FC236}">
                <a16:creationId xmlns:a16="http://schemas.microsoft.com/office/drawing/2014/main" id="{8978E540-142B-4A82-9C3F-E61BC190AEED}"/>
              </a:ext>
            </a:extLst>
          </p:cNvPr>
          <p:cNvSpPr>
            <a:spLocks noGrp="1"/>
          </p:cNvSpPr>
          <p:nvPr>
            <p:ph type="title"/>
          </p:nvPr>
        </p:nvSpPr>
        <p:spPr>
          <a:xfrm>
            <a:off x="550863" y="549275"/>
            <a:ext cx="11090274" cy="1332000"/>
          </a:xfrm>
        </p:spPr>
        <p:txBody>
          <a:bodyPr/>
          <a:lstStyle>
            <a:lvl1pPr>
              <a:lnSpc>
                <a:spcPct val="100000"/>
              </a:lnSpc>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2C6BF36-D4F5-4363-B440-BDAE50BBD4B6}"/>
              </a:ext>
            </a:extLst>
          </p:cNvPr>
          <p:cNvSpPr>
            <a:spLocks noGrp="1"/>
          </p:cNvSpPr>
          <p:nvPr>
            <p:ph sz="half" idx="1"/>
          </p:nvPr>
        </p:nvSpPr>
        <p:spPr>
          <a:xfrm>
            <a:off x="550862" y="2097175"/>
            <a:ext cx="5435600" cy="3995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F8362910-87AA-4E67-992D-8D4822FD89FE}"/>
              </a:ext>
            </a:extLst>
          </p:cNvPr>
          <p:cNvSpPr>
            <a:spLocks noGrp="1"/>
          </p:cNvSpPr>
          <p:nvPr>
            <p:ph sz="half" idx="2"/>
          </p:nvPr>
        </p:nvSpPr>
        <p:spPr>
          <a:xfrm>
            <a:off x="6205538" y="2097175"/>
            <a:ext cx="5435600" cy="3995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BB99A8AF-0998-4613-B1D8-C14ECBFFDF67}"/>
              </a:ext>
            </a:extLst>
          </p:cNvPr>
          <p:cNvSpPr>
            <a:spLocks noGrp="1"/>
          </p:cNvSpPr>
          <p:nvPr>
            <p:ph type="dt" sz="half" idx="10"/>
          </p:nvPr>
        </p:nvSpPr>
        <p:spPr/>
        <p:txBody>
          <a:bodyPr/>
          <a:lstStyle/>
          <a:p>
            <a:fld id="{20E95673-5512-4AAA-9AEB-E00C61EC65D5}" type="datetime2">
              <a:rPr lang="en-US" smtClean="0"/>
              <a:t>Monday, February 14, 2022</a:t>
            </a:fld>
            <a:endParaRPr lang="en-US"/>
          </a:p>
        </p:txBody>
      </p:sp>
      <p:sp>
        <p:nvSpPr>
          <p:cNvPr id="6" name="Footer Placeholder 5">
            <a:extLst>
              <a:ext uri="{FF2B5EF4-FFF2-40B4-BE49-F238E27FC236}">
                <a16:creationId xmlns:a16="http://schemas.microsoft.com/office/drawing/2014/main" id="{66E44EAA-B8A9-4428-A9DF-1174DA940990}"/>
              </a:ext>
            </a:extLst>
          </p:cNvPr>
          <p:cNvSpPr>
            <a:spLocks noGrp="1"/>
          </p:cNvSpPr>
          <p:nvPr>
            <p:ph type="ftr" sz="quarter" idx="11"/>
          </p:nvPr>
        </p:nvSpPr>
        <p:spPr/>
        <p:txBody>
          <a:bodyPr/>
          <a:lstStyle/>
          <a:p>
            <a:r>
              <a:rPr lang="en-US"/>
              <a:t>Sample Footer</a:t>
            </a:r>
          </a:p>
        </p:txBody>
      </p:sp>
      <p:sp>
        <p:nvSpPr>
          <p:cNvPr id="7" name="Slide Number Placeholder 6">
            <a:extLst>
              <a:ext uri="{FF2B5EF4-FFF2-40B4-BE49-F238E27FC236}">
                <a16:creationId xmlns:a16="http://schemas.microsoft.com/office/drawing/2014/main" id="{19E5C381-C899-4BF9-B584-2D78074D1CB2}"/>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41279032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2" name="Oval 11">
            <a:extLst>
              <a:ext uri="{FF2B5EF4-FFF2-40B4-BE49-F238E27FC236}">
                <a16:creationId xmlns:a16="http://schemas.microsoft.com/office/drawing/2014/main" id="{FD65A50E-2F73-4426-8586-9731AFA2D2E0}"/>
              </a:ext>
            </a:extLst>
          </p:cNvPr>
          <p:cNvSpPr>
            <a:spLocks noChangeAspect="1"/>
          </p:cNvSpPr>
          <p:nvPr/>
        </p:nvSpPr>
        <p:spPr>
          <a:xfrm>
            <a:off x="11091612" y="5893466"/>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 name="Rectangle 10">
            <a:extLst>
              <a:ext uri="{FF2B5EF4-FFF2-40B4-BE49-F238E27FC236}">
                <a16:creationId xmlns:a16="http://schemas.microsoft.com/office/drawing/2014/main" id="{EB89C080-4102-49AE-BDA9-59A4A67E2486}"/>
              </a:ext>
            </a:extLst>
          </p:cNvPr>
          <p:cNvSpPr/>
          <p:nvPr/>
        </p:nvSpPr>
        <p:spPr>
          <a:xfrm>
            <a:off x="11451612" y="5827878"/>
            <a:ext cx="379049" cy="360000"/>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DE62014-F04C-495A-964E-6B888D49CDE9}"/>
              </a:ext>
            </a:extLst>
          </p:cNvPr>
          <p:cNvSpPr>
            <a:spLocks noGrp="1"/>
          </p:cNvSpPr>
          <p:nvPr>
            <p:ph type="title"/>
          </p:nvPr>
        </p:nvSpPr>
        <p:spPr>
          <a:xfrm>
            <a:off x="550862" y="549275"/>
            <a:ext cx="11097551" cy="1332000"/>
          </a:xfrm>
        </p:spPr>
        <p:txBody>
          <a:bodyPr vert="horz" wrap="square" lIns="0" tIns="0" rIns="0" bIns="0" rtlCol="0" anchor="t" anchorCtr="0">
            <a:normAutofit/>
          </a:bodyPr>
          <a:lstStyle>
            <a:lvl1pPr>
              <a:defRPr lang="en-US" sz="3200" dirty="0"/>
            </a:lvl1pPr>
          </a:lstStyle>
          <a:p>
            <a:pPr lvl="0">
              <a:lnSpc>
                <a:spcPct val="100000"/>
              </a:lnSpc>
            </a:pPr>
            <a:r>
              <a:rPr lang="en-US"/>
              <a:t>Click to edit Master title style</a:t>
            </a:r>
            <a:endParaRPr lang="en-US" dirty="0"/>
          </a:p>
        </p:txBody>
      </p:sp>
      <p:sp>
        <p:nvSpPr>
          <p:cNvPr id="3" name="Text Placeholder 2">
            <a:extLst>
              <a:ext uri="{FF2B5EF4-FFF2-40B4-BE49-F238E27FC236}">
                <a16:creationId xmlns:a16="http://schemas.microsoft.com/office/drawing/2014/main" id="{555DF027-E633-44EE-ACA0-C205930AA93E}"/>
              </a:ext>
            </a:extLst>
          </p:cNvPr>
          <p:cNvSpPr>
            <a:spLocks noGrp="1"/>
          </p:cNvSpPr>
          <p:nvPr>
            <p:ph type="body" idx="1"/>
          </p:nvPr>
        </p:nvSpPr>
        <p:spPr>
          <a:xfrm>
            <a:off x="550864" y="1881275"/>
            <a:ext cx="5437186" cy="535354"/>
          </a:xfrm>
        </p:spPr>
        <p:txBody>
          <a:bodyPr anchor="b">
            <a:normAutofit/>
          </a:bodyPr>
          <a:lstStyle>
            <a:lvl1pPr marL="0" indent="0">
              <a:buNone/>
              <a:defRPr sz="1400" b="0" cap="all" spc="200" baseline="0">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BA4F363-FEEF-4CD2-A18E-17AE8D485171}"/>
              </a:ext>
            </a:extLst>
          </p:cNvPr>
          <p:cNvSpPr>
            <a:spLocks noGrp="1"/>
          </p:cNvSpPr>
          <p:nvPr>
            <p:ph sz="half" idx="2"/>
          </p:nvPr>
        </p:nvSpPr>
        <p:spPr>
          <a:xfrm>
            <a:off x="550863" y="2577270"/>
            <a:ext cx="5429114" cy="35155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34E50F8C-4D64-40FD-AE8C-6A1F3C2A84ED}"/>
              </a:ext>
            </a:extLst>
          </p:cNvPr>
          <p:cNvSpPr>
            <a:spLocks noGrp="1"/>
          </p:cNvSpPr>
          <p:nvPr>
            <p:ph type="body" sz="quarter" idx="3"/>
          </p:nvPr>
        </p:nvSpPr>
        <p:spPr>
          <a:xfrm>
            <a:off x="6212024" y="1881275"/>
            <a:ext cx="5436392" cy="535354"/>
          </a:xfrm>
        </p:spPr>
        <p:txBody>
          <a:bodyPr vert="horz" wrap="square" lIns="0" tIns="0" rIns="0" bIns="0" rtlCol="0" anchor="b">
            <a:normAutofit/>
          </a:bodyPr>
          <a:lstStyle>
            <a:lvl1pPr>
              <a:defRPr lang="en-US" sz="1400" b="0" cap="all" spc="200" baseline="0" dirty="0">
                <a:solidFill>
                  <a:schemeClr val="tx1"/>
                </a:solidFill>
              </a:defRPr>
            </a:lvl1pPr>
          </a:lstStyle>
          <a:p>
            <a:pPr marL="0" lvl="0" indent="0">
              <a:buNone/>
            </a:pPr>
            <a:r>
              <a:rPr lang="en-US"/>
              <a:t>Click to edit Master text styles</a:t>
            </a:r>
          </a:p>
        </p:txBody>
      </p:sp>
      <p:sp>
        <p:nvSpPr>
          <p:cNvPr id="6" name="Content Placeholder 5">
            <a:extLst>
              <a:ext uri="{FF2B5EF4-FFF2-40B4-BE49-F238E27FC236}">
                <a16:creationId xmlns:a16="http://schemas.microsoft.com/office/drawing/2014/main" id="{A7AC943E-DB2B-40E0-907F-8EA1404791DE}"/>
              </a:ext>
            </a:extLst>
          </p:cNvPr>
          <p:cNvSpPr>
            <a:spLocks noGrp="1"/>
          </p:cNvSpPr>
          <p:nvPr>
            <p:ph sz="quarter" idx="4"/>
          </p:nvPr>
        </p:nvSpPr>
        <p:spPr>
          <a:xfrm>
            <a:off x="6212023" y="2577270"/>
            <a:ext cx="5436391" cy="35155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DCDCD5B-3F26-4AFA-8BD4-E5D8DD2AF494}"/>
              </a:ext>
            </a:extLst>
          </p:cNvPr>
          <p:cNvSpPr>
            <a:spLocks noGrp="1"/>
          </p:cNvSpPr>
          <p:nvPr>
            <p:ph type="dt" sz="half" idx="10"/>
          </p:nvPr>
        </p:nvSpPr>
        <p:spPr/>
        <p:txBody>
          <a:bodyPr/>
          <a:lstStyle/>
          <a:p>
            <a:fld id="{C13138FA-2E87-4873-8BBA-13E447C9A99A}" type="datetime2">
              <a:rPr lang="en-US" smtClean="0"/>
              <a:t>Monday, February 14, 2022</a:t>
            </a:fld>
            <a:endParaRPr lang="en-US"/>
          </a:p>
        </p:txBody>
      </p:sp>
      <p:sp>
        <p:nvSpPr>
          <p:cNvPr id="8" name="Footer Placeholder 7">
            <a:extLst>
              <a:ext uri="{FF2B5EF4-FFF2-40B4-BE49-F238E27FC236}">
                <a16:creationId xmlns:a16="http://schemas.microsoft.com/office/drawing/2014/main" id="{3D10D1EE-83A0-4FB5-9B25-8A73DE891A87}"/>
              </a:ext>
            </a:extLst>
          </p:cNvPr>
          <p:cNvSpPr>
            <a:spLocks noGrp="1"/>
          </p:cNvSpPr>
          <p:nvPr>
            <p:ph type="ftr" sz="quarter" idx="11"/>
          </p:nvPr>
        </p:nvSpPr>
        <p:spPr/>
        <p:txBody>
          <a:bodyPr/>
          <a:lstStyle/>
          <a:p>
            <a:r>
              <a:rPr lang="en-US"/>
              <a:t>Sample Footer</a:t>
            </a:r>
          </a:p>
        </p:txBody>
      </p:sp>
      <p:sp>
        <p:nvSpPr>
          <p:cNvPr id="9" name="Slide Number Placeholder 8">
            <a:extLst>
              <a:ext uri="{FF2B5EF4-FFF2-40B4-BE49-F238E27FC236}">
                <a16:creationId xmlns:a16="http://schemas.microsoft.com/office/drawing/2014/main" id="{03031C35-2E5B-491D-85ED-DB42A4FE1623}"/>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39471097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22053C-0E9C-4159-B7C9-6AB74343918D}"/>
              </a:ext>
            </a:extLst>
          </p:cNvPr>
          <p:cNvSpPr>
            <a:spLocks noGrp="1"/>
          </p:cNvSpPr>
          <p:nvPr>
            <p:ph type="title"/>
          </p:nvPr>
        </p:nvSpPr>
        <p:spPr>
          <a:xfrm>
            <a:off x="3359149" y="550799"/>
            <a:ext cx="8283313" cy="5542025"/>
          </a:xfrm>
        </p:spPr>
        <p:txBody>
          <a:bodyPr vert="horz" wrap="square" lIns="0" tIns="0" rIns="0" bIns="0" rtlCol="0" anchor="ctr" anchorCtr="0">
            <a:normAutofit/>
          </a:bodyPr>
          <a:lstStyle>
            <a:lvl1pPr>
              <a:defRPr lang="en-US" dirty="0"/>
            </a:lvl1pPr>
          </a:lstStyle>
          <a:p>
            <a:pPr lvl="0">
              <a:lnSpc>
                <a:spcPct val="100000"/>
              </a:lnSpc>
            </a:pPr>
            <a:r>
              <a:rPr lang="en-US"/>
              <a:t>Click to edit Master title style</a:t>
            </a:r>
            <a:endParaRPr lang="en-US" dirty="0"/>
          </a:p>
        </p:txBody>
      </p:sp>
      <p:sp>
        <p:nvSpPr>
          <p:cNvPr id="3" name="Date Placeholder 2">
            <a:extLst>
              <a:ext uri="{FF2B5EF4-FFF2-40B4-BE49-F238E27FC236}">
                <a16:creationId xmlns:a16="http://schemas.microsoft.com/office/drawing/2014/main" id="{D4F51F65-E111-4656-83BE-CFCDE2DD6CD6}"/>
              </a:ext>
            </a:extLst>
          </p:cNvPr>
          <p:cNvSpPr>
            <a:spLocks noGrp="1"/>
          </p:cNvSpPr>
          <p:nvPr>
            <p:ph type="dt" sz="half" idx="10"/>
          </p:nvPr>
        </p:nvSpPr>
        <p:spPr/>
        <p:txBody>
          <a:bodyPr/>
          <a:lstStyle/>
          <a:p>
            <a:fld id="{D75BB40A-97BD-4BFB-B639-0BFF95FDE8B7}" type="datetime2">
              <a:rPr lang="en-US" smtClean="0"/>
              <a:t>Monday, February 14, 2022</a:t>
            </a:fld>
            <a:endParaRPr lang="en-US"/>
          </a:p>
        </p:txBody>
      </p:sp>
      <p:sp>
        <p:nvSpPr>
          <p:cNvPr id="4" name="Footer Placeholder 3">
            <a:extLst>
              <a:ext uri="{FF2B5EF4-FFF2-40B4-BE49-F238E27FC236}">
                <a16:creationId xmlns:a16="http://schemas.microsoft.com/office/drawing/2014/main" id="{F9FF82CB-2D17-4918-821E-485475CF243B}"/>
              </a:ext>
            </a:extLst>
          </p:cNvPr>
          <p:cNvSpPr>
            <a:spLocks noGrp="1"/>
          </p:cNvSpPr>
          <p:nvPr>
            <p:ph type="ftr" sz="quarter" idx="11"/>
          </p:nvPr>
        </p:nvSpPr>
        <p:spPr/>
        <p:txBody>
          <a:bodyPr/>
          <a:lstStyle/>
          <a:p>
            <a:r>
              <a:rPr lang="en-US"/>
              <a:t>Sample Footer</a:t>
            </a:r>
          </a:p>
        </p:txBody>
      </p:sp>
      <p:sp>
        <p:nvSpPr>
          <p:cNvPr id="5" name="Slide Number Placeholder 4">
            <a:extLst>
              <a:ext uri="{FF2B5EF4-FFF2-40B4-BE49-F238E27FC236}">
                <a16:creationId xmlns:a16="http://schemas.microsoft.com/office/drawing/2014/main" id="{7B66589D-A056-4817-AE15-39D87FE13169}"/>
              </a:ext>
            </a:extLst>
          </p:cNvPr>
          <p:cNvSpPr>
            <a:spLocks noGrp="1"/>
          </p:cNvSpPr>
          <p:nvPr>
            <p:ph type="sldNum" sz="quarter" idx="12"/>
          </p:nvPr>
        </p:nvSpPr>
        <p:spPr/>
        <p:txBody>
          <a:bodyPr/>
          <a:lstStyle/>
          <a:p>
            <a:fld id="{DBA1B0FB-D917-4C8C-928F-313BD683BF39}" type="slidenum">
              <a:rPr lang="en-US" smtClean="0"/>
              <a:t>‹#›</a:t>
            </a:fld>
            <a:endParaRPr lang="en-US"/>
          </a:p>
        </p:txBody>
      </p:sp>
      <p:sp>
        <p:nvSpPr>
          <p:cNvPr id="39" name="Freeform: Shape 38">
            <a:extLst>
              <a:ext uri="{FF2B5EF4-FFF2-40B4-BE49-F238E27FC236}">
                <a16:creationId xmlns:a16="http://schemas.microsoft.com/office/drawing/2014/main" id="{E489F067-39E1-4757-BC11-6169A343F2E1}"/>
              </a:ext>
            </a:extLst>
          </p:cNvPr>
          <p:cNvSpPr>
            <a:spLocks noChangeAspect="1"/>
          </p:cNvSpPr>
          <p:nvPr/>
        </p:nvSpPr>
        <p:spPr>
          <a:xfrm rot="18900000" flipV="1">
            <a:off x="-410727" y="3958416"/>
            <a:ext cx="3536330" cy="1853969"/>
          </a:xfrm>
          <a:custGeom>
            <a:avLst/>
            <a:gdLst>
              <a:gd name="connsiteX0" fmla="*/ 3536330 w 3536330"/>
              <a:gd name="connsiteY0" fmla="*/ 1853969 h 1853969"/>
              <a:gd name="connsiteX1" fmla="*/ 1682362 w 3536330"/>
              <a:gd name="connsiteY1" fmla="*/ 0 h 1853969"/>
              <a:gd name="connsiteX2" fmla="*/ 52157 w 3536330"/>
              <a:gd name="connsiteY2" fmla="*/ 970257 h 1853969"/>
              <a:gd name="connsiteX3" fmla="*/ 0 w 3536330"/>
              <a:gd name="connsiteY3" fmla="*/ 1078528 h 1853969"/>
              <a:gd name="connsiteX4" fmla="*/ 757215 w 3536330"/>
              <a:gd name="connsiteY4" fmla="*/ 1835743 h 1853969"/>
              <a:gd name="connsiteX5" fmla="*/ 774211 w 3536330"/>
              <a:gd name="connsiteY5" fmla="*/ 1667149 h 1853969"/>
              <a:gd name="connsiteX6" fmla="*/ 1682362 w 3536330"/>
              <a:gd name="connsiteY6" fmla="*/ 926985 h 1853969"/>
              <a:gd name="connsiteX7" fmla="*/ 2609345 w 3536330"/>
              <a:gd name="connsiteY7" fmla="*/ 1853969 h 1853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6330" h="1853969">
                <a:moveTo>
                  <a:pt x="3536330" y="1853969"/>
                </a:moveTo>
                <a:cubicBezTo>
                  <a:pt x="3536330" y="830051"/>
                  <a:pt x="2706280" y="0"/>
                  <a:pt x="1682362" y="0"/>
                </a:cubicBezTo>
                <a:cubicBezTo>
                  <a:pt x="978418" y="0"/>
                  <a:pt x="366107" y="392328"/>
                  <a:pt x="52157" y="970257"/>
                </a:cubicBezTo>
                <a:lnTo>
                  <a:pt x="0" y="1078528"/>
                </a:lnTo>
                <a:lnTo>
                  <a:pt x="757215" y="1835743"/>
                </a:lnTo>
                <a:lnTo>
                  <a:pt x="774211" y="1667149"/>
                </a:lnTo>
                <a:cubicBezTo>
                  <a:pt x="860649" y="1244739"/>
                  <a:pt x="1234397" y="926985"/>
                  <a:pt x="1682362" y="926985"/>
                </a:cubicBezTo>
                <a:cubicBezTo>
                  <a:pt x="2194320" y="926985"/>
                  <a:pt x="2609345" y="1342010"/>
                  <a:pt x="2609345" y="1853969"/>
                </a:cubicBezTo>
                <a:close/>
              </a:path>
            </a:pathLst>
          </a:custGeom>
          <a:gradFill flip="none" rotWithShape="1">
            <a:gsLst>
              <a:gs pos="97000">
                <a:schemeClr val="bg2"/>
              </a:gs>
              <a:gs pos="31000">
                <a:schemeClr val="bg2">
                  <a:lumMod val="90000"/>
                  <a:lumOff val="10000"/>
                </a:schemeClr>
              </a:gs>
            </a:gsLst>
            <a:lin ang="15000000" scaled="0"/>
            <a:tileRect/>
          </a:gradFill>
          <a:ln>
            <a:noFill/>
          </a:ln>
          <a:effectLst>
            <a:innerShdw blurRad="355600" dist="101600" dir="16200000">
              <a:schemeClr val="accent1">
                <a:lumMod val="60000"/>
                <a:lumOff val="40000"/>
                <a:alpha val="8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Freeform: Shape 32">
            <a:extLst>
              <a:ext uri="{FF2B5EF4-FFF2-40B4-BE49-F238E27FC236}">
                <a16:creationId xmlns:a16="http://schemas.microsoft.com/office/drawing/2014/main" id="{DD231011-607F-42F1-B2D9-2BA8E91CC6AF}"/>
              </a:ext>
            </a:extLst>
          </p:cNvPr>
          <p:cNvSpPr>
            <a:spLocks noChangeAspect="1"/>
          </p:cNvSpPr>
          <p:nvPr/>
        </p:nvSpPr>
        <p:spPr>
          <a:xfrm rot="18900000" flipV="1">
            <a:off x="-481151" y="3649708"/>
            <a:ext cx="3478701" cy="2164843"/>
          </a:xfrm>
          <a:custGeom>
            <a:avLst/>
            <a:gdLst>
              <a:gd name="connsiteX0" fmla="*/ 3478701 w 3478701"/>
              <a:gd name="connsiteY0" fmla="*/ 2164843 h 2164843"/>
              <a:gd name="connsiteX1" fmla="*/ 1624733 w 3478701"/>
              <a:gd name="connsiteY1" fmla="*/ 0 h 2164843"/>
              <a:gd name="connsiteX2" fmla="*/ 87393 w 3478701"/>
              <a:gd name="connsiteY2" fmla="*/ 954459 h 2164843"/>
              <a:gd name="connsiteX3" fmla="*/ 0 w 3478701"/>
              <a:gd name="connsiteY3" fmla="*/ 1122434 h 2164843"/>
              <a:gd name="connsiteX4" fmla="*/ 736015 w 3478701"/>
              <a:gd name="connsiteY4" fmla="*/ 1858449 h 2164843"/>
              <a:gd name="connsiteX5" fmla="*/ 739424 w 3478701"/>
              <a:gd name="connsiteY5" fmla="*/ 1842964 h 2164843"/>
              <a:gd name="connsiteX6" fmla="*/ 1624733 w 3478701"/>
              <a:gd name="connsiteY6" fmla="*/ 1082422 h 2164843"/>
              <a:gd name="connsiteX7" fmla="*/ 2551716 w 3478701"/>
              <a:gd name="connsiteY7" fmla="*/ 2164843 h 2164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78701" h="2164843">
                <a:moveTo>
                  <a:pt x="3478701" y="2164843"/>
                </a:moveTo>
                <a:cubicBezTo>
                  <a:pt x="3478701" y="969234"/>
                  <a:pt x="2648651" y="0"/>
                  <a:pt x="1624733" y="0"/>
                </a:cubicBezTo>
                <a:cubicBezTo>
                  <a:pt x="984784" y="0"/>
                  <a:pt x="420564" y="378607"/>
                  <a:pt x="87393" y="954459"/>
                </a:cubicBezTo>
                <a:lnTo>
                  <a:pt x="0" y="1122434"/>
                </a:lnTo>
                <a:lnTo>
                  <a:pt x="736015" y="1858449"/>
                </a:lnTo>
                <a:lnTo>
                  <a:pt x="739424" y="1842964"/>
                </a:lnTo>
                <a:cubicBezTo>
                  <a:pt x="856791" y="1402344"/>
                  <a:pt x="1208766" y="1082422"/>
                  <a:pt x="1624733" y="1082422"/>
                </a:cubicBezTo>
                <a:cubicBezTo>
                  <a:pt x="2136692" y="1082422"/>
                  <a:pt x="2551716" y="1567038"/>
                  <a:pt x="2551716" y="2164843"/>
                </a:cubicBezTo>
                <a:close/>
              </a:path>
            </a:pathLst>
          </a:custGeom>
          <a:solidFill>
            <a:schemeClr val="bg2">
              <a:lumMod val="50000"/>
              <a:lumOff val="50000"/>
              <a:alpha val="40000"/>
            </a:schemeClr>
          </a:solidFill>
          <a:ln>
            <a:noFill/>
          </a:ln>
          <a:effectLst>
            <a:softEdge rad="38100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4" name="Oval 23">
            <a:extLst>
              <a:ext uri="{FF2B5EF4-FFF2-40B4-BE49-F238E27FC236}">
                <a16:creationId xmlns:a16="http://schemas.microsoft.com/office/drawing/2014/main" id="{EC472EFA-56B5-4A41-8D4B-E9F37727F34D}"/>
              </a:ext>
            </a:extLst>
          </p:cNvPr>
          <p:cNvSpPr/>
          <p:nvPr/>
        </p:nvSpPr>
        <p:spPr>
          <a:xfrm rot="13500000" flipV="1">
            <a:off x="1512277" y="2840042"/>
            <a:ext cx="214196" cy="933178"/>
          </a:xfrm>
          <a:prstGeom prst="ellipse">
            <a:avLst/>
          </a:pr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2" name="Oval 41">
            <a:extLst>
              <a:ext uri="{FF2B5EF4-FFF2-40B4-BE49-F238E27FC236}">
                <a16:creationId xmlns:a16="http://schemas.microsoft.com/office/drawing/2014/main" id="{33781B6C-21AD-489D-A3CB-522BB2AC543F}"/>
              </a:ext>
            </a:extLst>
          </p:cNvPr>
          <p:cNvSpPr>
            <a:spLocks noChangeAspect="1"/>
          </p:cNvSpPr>
          <p:nvPr/>
        </p:nvSpPr>
        <p:spPr>
          <a:xfrm>
            <a:off x="1780661" y="385236"/>
            <a:ext cx="1080000" cy="1080000"/>
          </a:xfrm>
          <a:prstGeom prst="ellipse">
            <a:avLst/>
          </a:pr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127000" dir="270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51" name="Group 50">
            <a:extLst>
              <a:ext uri="{FF2B5EF4-FFF2-40B4-BE49-F238E27FC236}">
                <a16:creationId xmlns:a16="http://schemas.microsoft.com/office/drawing/2014/main" id="{01AD5B80-530E-44CD-8D4A-2796FB214CBF}"/>
              </a:ext>
            </a:extLst>
          </p:cNvPr>
          <p:cNvGrpSpPr/>
          <p:nvPr/>
        </p:nvGrpSpPr>
        <p:grpSpPr>
          <a:xfrm>
            <a:off x="623181" y="1514007"/>
            <a:ext cx="734257" cy="760506"/>
            <a:chOff x="5243759" y="1363788"/>
            <a:chExt cx="734257" cy="760506"/>
          </a:xfrm>
        </p:grpSpPr>
        <p:sp>
          <p:nvSpPr>
            <p:cNvPr id="52" name="Freeform 5">
              <a:extLst>
                <a:ext uri="{FF2B5EF4-FFF2-40B4-BE49-F238E27FC236}">
                  <a16:creationId xmlns:a16="http://schemas.microsoft.com/office/drawing/2014/main" id="{2F746AA8-9050-4515-9B17-BC8503685299}"/>
                </a:ext>
              </a:extLst>
            </p:cNvPr>
            <p:cNvSpPr>
              <a:spLocks/>
            </p:cNvSpPr>
            <p:nvPr/>
          </p:nvSpPr>
          <p:spPr bwMode="auto">
            <a:xfrm rot="1800000">
              <a:off x="5356930" y="1363788"/>
              <a:ext cx="621086" cy="364601"/>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3" name="Freeform 6">
              <a:extLst>
                <a:ext uri="{FF2B5EF4-FFF2-40B4-BE49-F238E27FC236}">
                  <a16:creationId xmlns:a16="http://schemas.microsoft.com/office/drawing/2014/main" id="{23EC1AC3-1698-46D5-80B7-F22F15E1A5E4}"/>
                </a:ext>
              </a:extLst>
            </p:cNvPr>
            <p:cNvSpPr>
              <a:spLocks/>
            </p:cNvSpPr>
            <p:nvPr/>
          </p:nvSpPr>
          <p:spPr bwMode="auto">
            <a:xfrm rot="1800000">
              <a:off x="5243759" y="1430747"/>
              <a:ext cx="305942" cy="538275"/>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98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4" name="Freeform 8">
              <a:extLst>
                <a:ext uri="{FF2B5EF4-FFF2-40B4-BE49-F238E27FC236}">
                  <a16:creationId xmlns:a16="http://schemas.microsoft.com/office/drawing/2014/main" id="{73766156-553C-46EB-93FA-4F37CC0FF5CF}"/>
                </a:ext>
              </a:extLst>
            </p:cNvPr>
            <p:cNvSpPr>
              <a:spLocks/>
            </p:cNvSpPr>
            <p:nvPr/>
          </p:nvSpPr>
          <p:spPr bwMode="auto">
            <a:xfrm rot="1800000">
              <a:off x="5508097" y="1586019"/>
              <a:ext cx="315144" cy="538275"/>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8000000" scaled="0"/>
              <a:tileRect/>
            </a:gradFill>
            <a:ln>
              <a:noFill/>
            </a:ln>
            <a:effectLst>
              <a:innerShdw blurRad="254000">
                <a:schemeClr val="accent1">
                  <a:lumMod val="60000"/>
                  <a:lumOff val="40000"/>
                  <a:alpha val="6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Tree>
    <p:extLst>
      <p:ext uri="{BB962C8B-B14F-4D97-AF65-F5344CB8AC3E}">
        <p14:creationId xmlns:p14="http://schemas.microsoft.com/office/powerpoint/2010/main" val="3843067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B81B449-7B97-41DC-B23F-65EDCBD316A6}"/>
              </a:ext>
            </a:extLst>
          </p:cNvPr>
          <p:cNvSpPr>
            <a:spLocks noGrp="1"/>
          </p:cNvSpPr>
          <p:nvPr>
            <p:ph type="dt" sz="half" idx="10"/>
          </p:nvPr>
        </p:nvSpPr>
        <p:spPr/>
        <p:txBody>
          <a:bodyPr/>
          <a:lstStyle/>
          <a:p>
            <a:fld id="{9EE9E0E3-ECF6-4CFE-8698-AEFEBCECC3C0}" type="datetime2">
              <a:rPr lang="en-US" smtClean="0"/>
              <a:t>Monday, February 14, 2022</a:t>
            </a:fld>
            <a:endParaRPr lang="en-US"/>
          </a:p>
        </p:txBody>
      </p:sp>
      <p:sp>
        <p:nvSpPr>
          <p:cNvPr id="3" name="Footer Placeholder 2">
            <a:extLst>
              <a:ext uri="{FF2B5EF4-FFF2-40B4-BE49-F238E27FC236}">
                <a16:creationId xmlns:a16="http://schemas.microsoft.com/office/drawing/2014/main" id="{7C6B46D5-337B-4906-8412-4EEA3884FA7E}"/>
              </a:ext>
            </a:extLst>
          </p:cNvPr>
          <p:cNvSpPr>
            <a:spLocks noGrp="1"/>
          </p:cNvSpPr>
          <p:nvPr>
            <p:ph type="ftr" sz="quarter" idx="11"/>
          </p:nvPr>
        </p:nvSpPr>
        <p:spPr/>
        <p:txBody>
          <a:bodyPr/>
          <a:lstStyle/>
          <a:p>
            <a:r>
              <a:rPr lang="en-US"/>
              <a:t>Sample Footer</a:t>
            </a:r>
          </a:p>
        </p:txBody>
      </p:sp>
      <p:sp>
        <p:nvSpPr>
          <p:cNvPr id="4" name="Slide Number Placeholder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11748728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778B0BE9-88B0-4883-9BA9-CD594C400EC1}"/>
              </a:ext>
            </a:extLst>
          </p:cNvPr>
          <p:cNvGrpSpPr/>
          <p:nvPr/>
        </p:nvGrpSpPr>
        <p:grpSpPr>
          <a:xfrm>
            <a:off x="4949631" y="5111861"/>
            <a:ext cx="1262947" cy="1335600"/>
            <a:chOff x="2678417" y="2427951"/>
            <a:chExt cx="1262947" cy="1335600"/>
          </a:xfrm>
        </p:grpSpPr>
        <p:sp>
          <p:nvSpPr>
            <p:cNvPr id="11" name="Freeform: Shape 10">
              <a:extLst>
                <a:ext uri="{FF2B5EF4-FFF2-40B4-BE49-F238E27FC236}">
                  <a16:creationId xmlns:a16="http://schemas.microsoft.com/office/drawing/2014/main" id="{C59DCBF3-7AFA-4CD1-A918-BC6DDE674E6C}"/>
                </a:ext>
              </a:extLst>
            </p:cNvPr>
            <p:cNvSpPr>
              <a:spLocks noChangeAspect="1"/>
            </p:cNvSpPr>
            <p:nvPr/>
          </p:nvSpPr>
          <p:spPr>
            <a:xfrm rot="2700000">
              <a:off x="2769891" y="2336477"/>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Oval 11">
              <a:extLst>
                <a:ext uri="{FF2B5EF4-FFF2-40B4-BE49-F238E27FC236}">
                  <a16:creationId xmlns:a16="http://schemas.microsoft.com/office/drawing/2014/main" id="{06964A02-96E1-4654-9187-DDDE7409F75B}"/>
                </a:ext>
              </a:extLst>
            </p:cNvPr>
            <p:cNvSpPr/>
            <p:nvPr/>
          </p:nvSpPr>
          <p:spPr>
            <a:xfrm rot="8100000">
              <a:off x="2784291" y="2683551"/>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2" name="Title 1">
            <a:extLst>
              <a:ext uri="{FF2B5EF4-FFF2-40B4-BE49-F238E27FC236}">
                <a16:creationId xmlns:a16="http://schemas.microsoft.com/office/drawing/2014/main" id="{BF3FF76C-A012-4CDA-8AE7-E9413955716A}"/>
              </a:ext>
            </a:extLst>
          </p:cNvPr>
          <p:cNvSpPr>
            <a:spLocks noGrp="1"/>
          </p:cNvSpPr>
          <p:nvPr>
            <p:ph type="title"/>
          </p:nvPr>
        </p:nvSpPr>
        <p:spPr>
          <a:xfrm>
            <a:off x="550863" y="549275"/>
            <a:ext cx="11090275" cy="984885"/>
          </a:xfrm>
        </p:spPr>
        <p:txBody>
          <a:bodyPr anchor="t">
            <a:normAutofit/>
          </a:bodyPr>
          <a:lstStyle>
            <a:lvl1pPr>
              <a:lnSpc>
                <a:spcPct val="100000"/>
              </a:lnSpc>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611A4C80-DC38-4641-924F-90D6078CF592}"/>
              </a:ext>
            </a:extLst>
          </p:cNvPr>
          <p:cNvSpPr>
            <a:spLocks noGrp="1"/>
          </p:cNvSpPr>
          <p:nvPr>
            <p:ph idx="1"/>
          </p:nvPr>
        </p:nvSpPr>
        <p:spPr>
          <a:xfrm>
            <a:off x="4295775" y="1750060"/>
            <a:ext cx="7345362" cy="4342765"/>
          </a:xfrm>
        </p:spPr>
        <p:txBody>
          <a:bodyPr>
            <a:normAutofit/>
          </a:bodyPr>
          <a:lstStyle>
            <a:lvl1pPr>
              <a:defRPr sz="1600"/>
            </a:lvl1pPr>
            <a:lvl2pPr>
              <a:defRPr sz="1600"/>
            </a:lvl2pPr>
            <a:lvl3pPr>
              <a:defRPr sz="16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82C42771-D3A7-4072-85DC-B7C5E530E8AA}"/>
              </a:ext>
            </a:extLst>
          </p:cNvPr>
          <p:cNvSpPr>
            <a:spLocks noGrp="1"/>
          </p:cNvSpPr>
          <p:nvPr>
            <p:ph type="body" sz="half" idx="2"/>
          </p:nvPr>
        </p:nvSpPr>
        <p:spPr>
          <a:xfrm>
            <a:off x="550863" y="1750060"/>
            <a:ext cx="3565525" cy="434276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BD47AB1-6EB5-4E2C-B4A7-42DC643E9FF9}"/>
              </a:ext>
            </a:extLst>
          </p:cNvPr>
          <p:cNvSpPr>
            <a:spLocks noGrp="1"/>
          </p:cNvSpPr>
          <p:nvPr>
            <p:ph type="dt" sz="half" idx="10"/>
          </p:nvPr>
        </p:nvSpPr>
        <p:spPr/>
        <p:txBody>
          <a:bodyPr/>
          <a:lstStyle/>
          <a:p>
            <a:fld id="{251462FC-960E-4740-921F-B36862979F21}" type="datetime2">
              <a:rPr lang="en-US" smtClean="0"/>
              <a:t>Monday, February 14, 2022</a:t>
            </a:fld>
            <a:endParaRPr lang="en-US"/>
          </a:p>
        </p:txBody>
      </p:sp>
      <p:sp>
        <p:nvSpPr>
          <p:cNvPr id="6" name="Footer Placeholder 5">
            <a:extLst>
              <a:ext uri="{FF2B5EF4-FFF2-40B4-BE49-F238E27FC236}">
                <a16:creationId xmlns:a16="http://schemas.microsoft.com/office/drawing/2014/main" id="{5BA9D15F-B6ED-46E1-9840-0B625880EE4B}"/>
              </a:ext>
            </a:extLst>
          </p:cNvPr>
          <p:cNvSpPr>
            <a:spLocks noGrp="1"/>
          </p:cNvSpPr>
          <p:nvPr>
            <p:ph type="ftr" sz="quarter" idx="11"/>
          </p:nvPr>
        </p:nvSpPr>
        <p:spPr/>
        <p:txBody>
          <a:bodyPr/>
          <a:lstStyle/>
          <a:p>
            <a:r>
              <a:rPr lang="en-US"/>
              <a:t>Sample Footer</a:t>
            </a:r>
          </a:p>
        </p:txBody>
      </p:sp>
      <p:sp>
        <p:nvSpPr>
          <p:cNvPr id="7" name="Slide Number Placeholder 6">
            <a:extLst>
              <a:ext uri="{FF2B5EF4-FFF2-40B4-BE49-F238E27FC236}">
                <a16:creationId xmlns:a16="http://schemas.microsoft.com/office/drawing/2014/main" id="{CDAEB023-7A5E-4087-B75E-A38A80EE5D01}"/>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34225779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F98F1FBA-F8BB-42CF-8B3E-D19AAFEE96C1}"/>
              </a:ext>
            </a:extLst>
          </p:cNvPr>
          <p:cNvGrpSpPr/>
          <p:nvPr/>
        </p:nvGrpSpPr>
        <p:grpSpPr>
          <a:xfrm>
            <a:off x="334964" y="5115518"/>
            <a:ext cx="734257" cy="760506"/>
            <a:chOff x="5243759" y="1363788"/>
            <a:chExt cx="734257" cy="760506"/>
          </a:xfrm>
        </p:grpSpPr>
        <p:sp>
          <p:nvSpPr>
            <p:cNvPr id="18" name="Freeform 5">
              <a:extLst>
                <a:ext uri="{FF2B5EF4-FFF2-40B4-BE49-F238E27FC236}">
                  <a16:creationId xmlns:a16="http://schemas.microsoft.com/office/drawing/2014/main" id="{60EE09DD-C3DB-4266-BCC3-A765CFFBF379}"/>
                </a:ext>
              </a:extLst>
            </p:cNvPr>
            <p:cNvSpPr>
              <a:spLocks/>
            </p:cNvSpPr>
            <p:nvPr/>
          </p:nvSpPr>
          <p:spPr bwMode="auto">
            <a:xfrm rot="1800000">
              <a:off x="5356930" y="1363788"/>
              <a:ext cx="621086" cy="364601"/>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9" name="Freeform 6">
              <a:extLst>
                <a:ext uri="{FF2B5EF4-FFF2-40B4-BE49-F238E27FC236}">
                  <a16:creationId xmlns:a16="http://schemas.microsoft.com/office/drawing/2014/main" id="{5F301FE0-96DC-4EFB-BBEE-AED762C337C9}"/>
                </a:ext>
              </a:extLst>
            </p:cNvPr>
            <p:cNvSpPr>
              <a:spLocks/>
            </p:cNvSpPr>
            <p:nvPr/>
          </p:nvSpPr>
          <p:spPr bwMode="auto">
            <a:xfrm rot="1800000">
              <a:off x="5243759" y="1430747"/>
              <a:ext cx="305942" cy="538275"/>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98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 name="Freeform 8">
              <a:extLst>
                <a:ext uri="{FF2B5EF4-FFF2-40B4-BE49-F238E27FC236}">
                  <a16:creationId xmlns:a16="http://schemas.microsoft.com/office/drawing/2014/main" id="{3BEAD276-8850-4C0C-9777-8537000D522A}"/>
                </a:ext>
              </a:extLst>
            </p:cNvPr>
            <p:cNvSpPr>
              <a:spLocks/>
            </p:cNvSpPr>
            <p:nvPr/>
          </p:nvSpPr>
          <p:spPr bwMode="auto">
            <a:xfrm rot="1800000">
              <a:off x="5508097" y="1586019"/>
              <a:ext cx="315144" cy="538275"/>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8000000" scaled="0"/>
              <a:tileRect/>
            </a:gradFill>
            <a:ln>
              <a:noFill/>
            </a:ln>
            <a:effectLst>
              <a:innerShdw blurRad="254000">
                <a:schemeClr val="accent1">
                  <a:lumMod val="60000"/>
                  <a:lumOff val="40000"/>
                  <a:alpha val="6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2" name="Title 1">
            <a:extLst>
              <a:ext uri="{FF2B5EF4-FFF2-40B4-BE49-F238E27FC236}">
                <a16:creationId xmlns:a16="http://schemas.microsoft.com/office/drawing/2014/main" id="{4E5EE0A0-B07E-479B-9684-4BD09FA4376C}"/>
              </a:ext>
            </a:extLst>
          </p:cNvPr>
          <p:cNvSpPr>
            <a:spLocks noGrp="1"/>
          </p:cNvSpPr>
          <p:nvPr>
            <p:ph type="title"/>
          </p:nvPr>
        </p:nvSpPr>
        <p:spPr>
          <a:xfrm>
            <a:off x="550863" y="575409"/>
            <a:ext cx="4500562" cy="984885"/>
          </a:xfrm>
        </p:spPr>
        <p:txBody>
          <a:bodyPr vert="horz" wrap="square" lIns="0" tIns="0" rIns="0" bIns="0" rtlCol="0" anchor="t" anchorCtr="0">
            <a:normAutofit/>
          </a:bodyPr>
          <a:lstStyle>
            <a:lvl1pPr>
              <a:defRPr lang="en-US" sz="3200" dirty="0"/>
            </a:lvl1pPr>
          </a:lstStyle>
          <a:p>
            <a:pPr lvl="0">
              <a:lnSpc>
                <a:spcPct val="100000"/>
              </a:lnSpc>
            </a:pPr>
            <a:r>
              <a:rPr lang="en-US"/>
              <a:t>Click to edit Master title style</a:t>
            </a:r>
            <a:endParaRPr lang="en-US" dirty="0"/>
          </a:p>
        </p:txBody>
      </p:sp>
      <p:sp>
        <p:nvSpPr>
          <p:cNvPr id="3" name="Picture Placeholder 2">
            <a:extLst>
              <a:ext uri="{FF2B5EF4-FFF2-40B4-BE49-F238E27FC236}">
                <a16:creationId xmlns:a16="http://schemas.microsoft.com/office/drawing/2014/main" id="{C11893A9-3462-4F51-83AE-5D2F124B985F}"/>
              </a:ext>
            </a:extLst>
          </p:cNvPr>
          <p:cNvSpPr>
            <a:spLocks noGrp="1"/>
          </p:cNvSpPr>
          <p:nvPr>
            <p:ph type="pic" idx="1"/>
          </p:nvPr>
        </p:nvSpPr>
        <p:spPr>
          <a:xfrm>
            <a:off x="5267324" y="575409"/>
            <a:ext cx="6373813" cy="5733316"/>
          </a:xfrm>
        </p:spPr>
        <p:txBody>
          <a:bodyPr>
            <a:normAutofit/>
          </a:bodyPr>
          <a:lstStyle>
            <a:lvl1pPr marL="0" indent="0">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8BA9240C-79C0-4A88-A476-725DE1B9C28F}"/>
              </a:ext>
            </a:extLst>
          </p:cNvPr>
          <p:cNvSpPr>
            <a:spLocks noGrp="1"/>
          </p:cNvSpPr>
          <p:nvPr>
            <p:ph type="body" sz="half" idx="2"/>
          </p:nvPr>
        </p:nvSpPr>
        <p:spPr>
          <a:xfrm>
            <a:off x="550863" y="1776195"/>
            <a:ext cx="4500562" cy="4532530"/>
          </a:xfrm>
        </p:spPr>
        <p:txBody>
          <a:bodyPr anchor="t" anchorCtr="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57D2D6F-49E8-4217-A908-2D9E43583589}"/>
              </a:ext>
            </a:extLst>
          </p:cNvPr>
          <p:cNvSpPr>
            <a:spLocks noGrp="1"/>
          </p:cNvSpPr>
          <p:nvPr>
            <p:ph type="dt" sz="half" idx="10"/>
          </p:nvPr>
        </p:nvSpPr>
        <p:spPr/>
        <p:txBody>
          <a:bodyPr/>
          <a:lstStyle/>
          <a:p>
            <a:fld id="{E50BC9E2-CB44-4C05-9BB5-496C18A241E0}" type="datetime2">
              <a:rPr lang="en-US" smtClean="0"/>
              <a:t>Monday, February 14, 2022</a:t>
            </a:fld>
            <a:endParaRPr lang="en-US"/>
          </a:p>
        </p:txBody>
      </p:sp>
      <p:sp>
        <p:nvSpPr>
          <p:cNvPr id="6" name="Footer Placeholder 5">
            <a:extLst>
              <a:ext uri="{FF2B5EF4-FFF2-40B4-BE49-F238E27FC236}">
                <a16:creationId xmlns:a16="http://schemas.microsoft.com/office/drawing/2014/main" id="{591C4440-6B8D-4A24-A807-8B1302A3DFAF}"/>
              </a:ext>
            </a:extLst>
          </p:cNvPr>
          <p:cNvSpPr>
            <a:spLocks noGrp="1"/>
          </p:cNvSpPr>
          <p:nvPr>
            <p:ph type="ftr" sz="quarter" idx="11"/>
          </p:nvPr>
        </p:nvSpPr>
        <p:spPr/>
        <p:txBody>
          <a:bodyPr/>
          <a:lstStyle/>
          <a:p>
            <a:r>
              <a:rPr lang="en-US"/>
              <a:t>Sample Footer</a:t>
            </a:r>
          </a:p>
        </p:txBody>
      </p:sp>
      <p:sp>
        <p:nvSpPr>
          <p:cNvPr id="7" name="Slide Number Placeholder 6">
            <a:extLst>
              <a:ext uri="{FF2B5EF4-FFF2-40B4-BE49-F238E27FC236}">
                <a16:creationId xmlns:a16="http://schemas.microsoft.com/office/drawing/2014/main" id="{76CFE189-E20B-4108-B290-244424336512}"/>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41966779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8028302-E866-455D-8898-53623027543F}"/>
              </a:ext>
            </a:extLst>
          </p:cNvPr>
          <p:cNvSpPr>
            <a:spLocks noGrp="1"/>
          </p:cNvSpPr>
          <p:nvPr>
            <p:ph type="title"/>
          </p:nvPr>
        </p:nvSpPr>
        <p:spPr>
          <a:xfrm>
            <a:off x="550863" y="550800"/>
            <a:ext cx="11090275" cy="1333057"/>
          </a:xfrm>
          <a:prstGeom prst="rect">
            <a:avLst/>
          </a:prstGeom>
        </p:spPr>
        <p:txBody>
          <a:bodyPr vert="horz" wrap="square" lIns="0" tIns="0" rIns="0" bIns="0" rtlCol="0" anchor="t" anchorCtr="0">
            <a:normAutofit/>
          </a:bodyPr>
          <a:lstStyle/>
          <a:p>
            <a:pPr lvl="0">
              <a:lnSpc>
                <a:spcPct val="100000"/>
              </a:lnSpc>
            </a:pPr>
            <a:r>
              <a:rPr lang="en-US"/>
              <a:t>Click to edit Master title style</a:t>
            </a:r>
            <a:endParaRPr lang="en-US" dirty="0"/>
          </a:p>
        </p:txBody>
      </p:sp>
      <p:sp>
        <p:nvSpPr>
          <p:cNvPr id="3" name="Text Placeholder 2">
            <a:extLst>
              <a:ext uri="{FF2B5EF4-FFF2-40B4-BE49-F238E27FC236}">
                <a16:creationId xmlns:a16="http://schemas.microsoft.com/office/drawing/2014/main" id="{BC94E72B-F0CF-4BC4-B509-A1C4508BE435}"/>
              </a:ext>
            </a:extLst>
          </p:cNvPr>
          <p:cNvSpPr>
            <a:spLocks noGrp="1"/>
          </p:cNvSpPr>
          <p:nvPr>
            <p:ph type="body" idx="1"/>
          </p:nvPr>
        </p:nvSpPr>
        <p:spPr>
          <a:xfrm>
            <a:off x="550863" y="2113862"/>
            <a:ext cx="11091600" cy="3978963"/>
          </a:xfrm>
          <a:prstGeom prst="rect">
            <a:avLst/>
          </a:prstGeom>
        </p:spPr>
        <p:txBody>
          <a:bodyPr vert="horz" wrap="square"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4ACE49D-C22F-4540-AC09-E421D2A2EDBE}"/>
              </a:ext>
            </a:extLst>
          </p:cNvPr>
          <p:cNvSpPr>
            <a:spLocks noGrp="1"/>
          </p:cNvSpPr>
          <p:nvPr>
            <p:ph type="dt" sz="half" idx="2"/>
          </p:nvPr>
        </p:nvSpPr>
        <p:spPr>
          <a:xfrm>
            <a:off x="550863" y="6507212"/>
            <a:ext cx="2628900" cy="153888"/>
          </a:xfrm>
          <a:prstGeom prst="rect">
            <a:avLst/>
          </a:prstGeom>
        </p:spPr>
        <p:txBody>
          <a:bodyPr vert="horz" wrap="square" lIns="0" tIns="0" rIns="0" bIns="0" rtlCol="0" anchor="ctr">
            <a:spAutoFit/>
          </a:bodyPr>
          <a:lstStyle>
            <a:lvl1pPr algn="l">
              <a:defRPr sz="900">
                <a:solidFill>
                  <a:schemeClr val="tx1">
                    <a:alpha val="80000"/>
                  </a:schemeClr>
                </a:solidFill>
              </a:defRPr>
            </a:lvl1pPr>
          </a:lstStyle>
          <a:p>
            <a:fld id="{246CB39B-5F4C-4A7E-9BE3-AAFD45576D16}" type="datetime2">
              <a:rPr lang="en-US" smtClean="0"/>
              <a:t>Monday, February 14, 2022</a:t>
            </a:fld>
            <a:endParaRPr lang="en-US" dirty="0"/>
          </a:p>
        </p:txBody>
      </p:sp>
      <p:sp>
        <p:nvSpPr>
          <p:cNvPr id="5" name="Footer Placeholder 4">
            <a:extLst>
              <a:ext uri="{FF2B5EF4-FFF2-40B4-BE49-F238E27FC236}">
                <a16:creationId xmlns:a16="http://schemas.microsoft.com/office/drawing/2014/main" id="{ACD5C3BE-317E-49E8-82B5-C8A7EC9C8A7E}"/>
              </a:ext>
            </a:extLst>
          </p:cNvPr>
          <p:cNvSpPr>
            <a:spLocks noGrp="1"/>
          </p:cNvSpPr>
          <p:nvPr>
            <p:ph type="ftr" sz="quarter" idx="3"/>
          </p:nvPr>
        </p:nvSpPr>
        <p:spPr>
          <a:xfrm>
            <a:off x="3359150" y="6507212"/>
            <a:ext cx="6379210" cy="153888"/>
          </a:xfrm>
          <a:prstGeom prst="rect">
            <a:avLst/>
          </a:prstGeom>
        </p:spPr>
        <p:txBody>
          <a:bodyPr vert="horz" wrap="square" lIns="0" tIns="0" rIns="0" bIns="0" rtlCol="0" anchor="ctr">
            <a:spAutoFit/>
          </a:bodyPr>
          <a:lstStyle>
            <a:lvl1pPr algn="l">
              <a:defRPr sz="900">
                <a:solidFill>
                  <a:schemeClr val="tx1">
                    <a:alpha val="80000"/>
                  </a:schemeClr>
                </a:solidFill>
              </a:defRPr>
            </a:lvl1pPr>
          </a:lstStyle>
          <a:p>
            <a:r>
              <a:rPr lang="en-US"/>
              <a:t>Sample Footer</a:t>
            </a:r>
            <a:endParaRPr lang="en-US" dirty="0"/>
          </a:p>
        </p:txBody>
      </p:sp>
      <p:sp>
        <p:nvSpPr>
          <p:cNvPr id="6" name="Slide Number Placeholder 5">
            <a:extLst>
              <a:ext uri="{FF2B5EF4-FFF2-40B4-BE49-F238E27FC236}">
                <a16:creationId xmlns:a16="http://schemas.microsoft.com/office/drawing/2014/main" id="{45574E12-6C16-431F-B2CE-E4B15916BA05}"/>
              </a:ext>
            </a:extLst>
          </p:cNvPr>
          <p:cNvSpPr>
            <a:spLocks noGrp="1"/>
          </p:cNvSpPr>
          <p:nvPr>
            <p:ph type="sldNum" sz="quarter" idx="4"/>
          </p:nvPr>
        </p:nvSpPr>
        <p:spPr>
          <a:xfrm>
            <a:off x="9948863" y="6507212"/>
            <a:ext cx="1692274" cy="153888"/>
          </a:xfrm>
          <a:prstGeom prst="rect">
            <a:avLst/>
          </a:prstGeom>
        </p:spPr>
        <p:txBody>
          <a:bodyPr vert="horz" wrap="square" lIns="0" tIns="0" rIns="0" bIns="0" rtlCol="0" anchor="ctr">
            <a:spAutoFit/>
          </a:bodyPr>
          <a:lstStyle>
            <a:lvl1pPr algn="r">
              <a:defRPr sz="900">
                <a:solidFill>
                  <a:schemeClr val="tx1">
                    <a:alpha val="80000"/>
                  </a:schemeClr>
                </a:solidFill>
              </a:defRPr>
            </a:lvl1pPr>
          </a:lstStyle>
          <a:p>
            <a:fld id="{DBA1B0FB-D917-4C8C-928F-313BD683BF39}" type="slidenum">
              <a:rPr lang="en-US" smtClean="0"/>
              <a:pPr/>
              <a:t>‹#›</a:t>
            </a:fld>
            <a:endParaRPr lang="en-US"/>
          </a:p>
        </p:txBody>
      </p:sp>
    </p:spTree>
    <p:extLst>
      <p:ext uri="{BB962C8B-B14F-4D97-AF65-F5344CB8AC3E}">
        <p14:creationId xmlns:p14="http://schemas.microsoft.com/office/powerpoint/2010/main" val="2758706722"/>
      </p:ext>
    </p:extLst>
  </p:cSld>
  <p:clrMap bg1="dk1" tx1="lt1" bg2="dk2" tx2="lt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hf sldNum="0" hdr="0" ftr="0" dt="0"/>
  <p:txStyles>
    <p:titleStyle>
      <a:lvl1pPr algn="l" defTabSz="914400" rtl="0" eaLnBrk="1" latinLnBrk="0" hangingPunct="1">
        <a:lnSpc>
          <a:spcPct val="100000"/>
        </a:lnSpc>
        <a:spcBef>
          <a:spcPct val="0"/>
        </a:spcBef>
        <a:buNone/>
        <a:defRPr lang="en-US" sz="4800" kern="1200" dirty="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spcAft>
          <a:spcPts val="800"/>
        </a:spcAft>
        <a:buFont typeface="Arial" panose="020B0604020202020204" pitchFamily="34" charset="0"/>
        <a:buChar char="•"/>
        <a:defRPr sz="2000" kern="1200">
          <a:solidFill>
            <a:schemeClr val="tx1">
              <a:alpha val="60000"/>
            </a:schemeClr>
          </a:solidFill>
          <a:latin typeface="+mn-lt"/>
          <a:ea typeface="+mn-ea"/>
          <a:cs typeface="+mn-cs"/>
        </a:defRPr>
      </a:lvl1pPr>
      <a:lvl2pPr marL="6858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2pPr>
      <a:lvl3pPr marL="11430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3pPr>
      <a:lvl4pPr marL="16002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4pPr>
      <a:lvl5pPr marL="20574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video" Target="https://www.youtube.com/embed/CAjWUrwvxs4?feature=oembed"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en.wikipedia.org/wiki/Preconscious" TargetMode="External"/><Relationship Id="rId2" Type="http://schemas.openxmlformats.org/officeDocument/2006/relationships/hyperlink" Target="https://en.wikipedia.org/wiki/Reality_principle" TargetMode="External"/><Relationship Id="rId1" Type="http://schemas.openxmlformats.org/officeDocument/2006/relationships/slideLayout" Target="../slideLayouts/slideLayout2.xml"/><Relationship Id="rId4" Type="http://schemas.openxmlformats.org/officeDocument/2006/relationships/hyperlink" Target="https://en.wikipedia.org/wiki/Rationalization_(making_excuses)"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2.xml"/><Relationship Id="rId1" Type="http://schemas.openxmlformats.org/officeDocument/2006/relationships/video" Target="https://www.youtube.com/embed/V73hdaSTzWg?feature=oembed"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DB043B4-68C6-45B9-82AC-A5800EADB8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D6CB4FE-1276-44B9-9876-346B8B325A4E}"/>
              </a:ext>
            </a:extLst>
          </p:cNvPr>
          <p:cNvSpPr>
            <a:spLocks noGrp="1"/>
          </p:cNvSpPr>
          <p:nvPr>
            <p:ph type="ctrTitle"/>
          </p:nvPr>
        </p:nvSpPr>
        <p:spPr>
          <a:xfrm>
            <a:off x="550864" y="549275"/>
            <a:ext cx="6373812" cy="984885"/>
          </a:xfrm>
        </p:spPr>
        <p:txBody>
          <a:bodyPr wrap="square" anchor="ctr">
            <a:normAutofit fontScale="90000"/>
          </a:bodyPr>
          <a:lstStyle/>
          <a:p>
            <a:pPr algn="ctr"/>
            <a:r>
              <a:rPr lang="en-AU" sz="4800" dirty="0"/>
              <a:t>Descartes, Freud, </a:t>
            </a:r>
            <a:br>
              <a:rPr lang="en-AU" sz="4800" dirty="0"/>
            </a:br>
            <a:r>
              <a:rPr lang="en-AU" sz="4800" dirty="0"/>
              <a:t>and Jekyll &amp; Hyde</a:t>
            </a:r>
          </a:p>
        </p:txBody>
      </p:sp>
      <p:sp>
        <p:nvSpPr>
          <p:cNvPr id="3" name="Subtitle 2">
            <a:extLst>
              <a:ext uri="{FF2B5EF4-FFF2-40B4-BE49-F238E27FC236}">
                <a16:creationId xmlns:a16="http://schemas.microsoft.com/office/drawing/2014/main" id="{4FAD361D-1A31-4D74-9B92-F11D5738DE49}"/>
              </a:ext>
            </a:extLst>
          </p:cNvPr>
          <p:cNvSpPr>
            <a:spLocks noGrp="1"/>
          </p:cNvSpPr>
          <p:nvPr>
            <p:ph type="subTitle" idx="1"/>
          </p:nvPr>
        </p:nvSpPr>
        <p:spPr>
          <a:xfrm>
            <a:off x="7140575" y="549275"/>
            <a:ext cx="4498976" cy="984885"/>
          </a:xfrm>
        </p:spPr>
        <p:txBody>
          <a:bodyPr anchor="ctr">
            <a:normAutofit/>
          </a:bodyPr>
          <a:lstStyle/>
          <a:p>
            <a:pPr algn="r"/>
            <a:r>
              <a:rPr lang="en-AU" dirty="0">
                <a:solidFill>
                  <a:schemeClr val="tx1">
                    <a:alpha val="60000"/>
                  </a:schemeClr>
                </a:solidFill>
              </a:rPr>
              <a:t>Philosophy, Psychology and the revelation of self.</a:t>
            </a:r>
          </a:p>
        </p:txBody>
      </p:sp>
      <p:pic>
        <p:nvPicPr>
          <p:cNvPr id="4" name="Picture 3" descr="Abstract background of mesh">
            <a:extLst>
              <a:ext uri="{FF2B5EF4-FFF2-40B4-BE49-F238E27FC236}">
                <a16:creationId xmlns:a16="http://schemas.microsoft.com/office/drawing/2014/main" id="{6CC980DA-757F-44A2-AD68-2B9B879F363F}"/>
              </a:ext>
            </a:extLst>
          </p:cNvPr>
          <p:cNvPicPr>
            <a:picLocks noChangeAspect="1"/>
          </p:cNvPicPr>
          <p:nvPr/>
        </p:nvPicPr>
        <p:blipFill rotWithShape="1">
          <a:blip r:embed="rId2"/>
          <a:srcRect b="41331"/>
          <a:stretch/>
        </p:blipFill>
        <p:spPr>
          <a:xfrm>
            <a:off x="20" y="2083435"/>
            <a:ext cx="12191980" cy="4774564"/>
          </a:xfrm>
          <a:custGeom>
            <a:avLst/>
            <a:gdLst/>
            <a:ahLst/>
            <a:cxnLst/>
            <a:rect l="l" t="t" r="r" b="b"/>
            <a:pathLst>
              <a:path w="12192000" h="4774564">
                <a:moveTo>
                  <a:pt x="0" y="0"/>
                </a:moveTo>
                <a:lnTo>
                  <a:pt x="12192000" y="0"/>
                </a:lnTo>
                <a:lnTo>
                  <a:pt x="12192000" y="4774564"/>
                </a:lnTo>
                <a:lnTo>
                  <a:pt x="0" y="4774564"/>
                </a:lnTo>
                <a:close/>
              </a:path>
            </a:pathLst>
          </a:custGeom>
        </p:spPr>
      </p:pic>
      <p:sp>
        <p:nvSpPr>
          <p:cNvPr id="11" name="Rectangle 10">
            <a:extLst>
              <a:ext uri="{FF2B5EF4-FFF2-40B4-BE49-F238E27FC236}">
                <a16:creationId xmlns:a16="http://schemas.microsoft.com/office/drawing/2014/main" id="{5337EA23-6703-4C96-9EEB-A408CBDD67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773729"/>
            <a:ext cx="12192000" cy="1084271"/>
          </a:xfrm>
          <a:prstGeom prst="rect">
            <a:avLst/>
          </a:prstGeom>
          <a:gradFill flip="none" rotWithShape="1">
            <a:gsLst>
              <a:gs pos="100000">
                <a:schemeClr val="bg2">
                  <a:alpha val="60000"/>
                </a:schemeClr>
              </a:gs>
              <a:gs pos="40000">
                <a:schemeClr val="bg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948555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5931BE0-4B93-4D6C-878E-ACC59D6B45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0C2382A-9B7F-4080-8E33-E752968BD0D3}"/>
              </a:ext>
            </a:extLst>
          </p:cNvPr>
          <p:cNvSpPr>
            <a:spLocks noGrp="1"/>
          </p:cNvSpPr>
          <p:nvPr>
            <p:ph type="title"/>
          </p:nvPr>
        </p:nvSpPr>
        <p:spPr>
          <a:xfrm>
            <a:off x="490361" y="356003"/>
            <a:ext cx="4844992" cy="1013605"/>
          </a:xfrm>
        </p:spPr>
        <p:txBody>
          <a:bodyPr wrap="square" anchor="b">
            <a:normAutofit/>
          </a:bodyPr>
          <a:lstStyle/>
          <a:p>
            <a:pPr algn="ctr"/>
            <a:r>
              <a:rPr lang="en-AU" dirty="0"/>
              <a:t>Rene Descartes</a:t>
            </a:r>
          </a:p>
        </p:txBody>
      </p:sp>
      <p:sp>
        <p:nvSpPr>
          <p:cNvPr id="3" name="Content Placeholder 2">
            <a:extLst>
              <a:ext uri="{FF2B5EF4-FFF2-40B4-BE49-F238E27FC236}">
                <a16:creationId xmlns:a16="http://schemas.microsoft.com/office/drawing/2014/main" id="{7D7FE7E3-A516-4536-A2B7-81324EF94852}"/>
              </a:ext>
            </a:extLst>
          </p:cNvPr>
          <p:cNvSpPr>
            <a:spLocks noGrp="1"/>
          </p:cNvSpPr>
          <p:nvPr>
            <p:ph idx="1"/>
          </p:nvPr>
        </p:nvSpPr>
        <p:spPr>
          <a:xfrm>
            <a:off x="550863" y="1644584"/>
            <a:ext cx="4844993" cy="3414425"/>
          </a:xfrm>
        </p:spPr>
        <p:txBody>
          <a:bodyPr anchor="t">
            <a:noAutofit/>
          </a:bodyPr>
          <a:lstStyle/>
          <a:p>
            <a:pPr>
              <a:lnSpc>
                <a:spcPct val="100000"/>
              </a:lnSpc>
            </a:pPr>
            <a:r>
              <a:rPr lang="en-AU" dirty="0">
                <a:latin typeface="Open Sans" panose="020B0606030504020204" pitchFamily="34" charset="0"/>
                <a:ea typeface="Open Sans" panose="020B0606030504020204" pitchFamily="34" charset="0"/>
                <a:cs typeface="Open Sans" panose="020B0606030504020204" pitchFamily="34" charset="0"/>
              </a:rPr>
              <a:t>Descartes was a French Philosopher (c1641).</a:t>
            </a:r>
          </a:p>
          <a:p>
            <a:pPr>
              <a:lnSpc>
                <a:spcPct val="100000"/>
              </a:lnSpc>
            </a:pPr>
            <a:r>
              <a:rPr lang="en-AU" b="0" i="0" dirty="0">
                <a:effectLst/>
                <a:latin typeface="Open Sans" panose="020B0606030504020204" pitchFamily="34" charset="0"/>
              </a:rPr>
              <a:t>He developed a theory known as Substance Dualism, which posits  that the human mind is a non-physical substance. He was the first to identify that the mind is associated with consciousness and self-awareness, and that it was separate to the physical brain which he saw as the physical seat of intelligence. </a:t>
            </a:r>
          </a:p>
          <a:p>
            <a:pPr>
              <a:lnSpc>
                <a:spcPct val="100000"/>
              </a:lnSpc>
            </a:pPr>
            <a:r>
              <a:rPr lang="en-AU" b="0" i="0" dirty="0">
                <a:effectLst/>
                <a:latin typeface="Open Sans" panose="020B0606030504020204" pitchFamily="34" charset="0"/>
              </a:rPr>
              <a:t>Descartes formulated that the mind and body were separate entities of the human form.</a:t>
            </a:r>
          </a:p>
        </p:txBody>
      </p:sp>
      <p:pic>
        <p:nvPicPr>
          <p:cNvPr id="5" name="Picture 4" descr="A picture containing text, person, person, suit&#10;&#10;Description automatically generated">
            <a:extLst>
              <a:ext uri="{FF2B5EF4-FFF2-40B4-BE49-F238E27FC236}">
                <a16:creationId xmlns:a16="http://schemas.microsoft.com/office/drawing/2014/main" id="{0B5C8166-EF15-4D49-A115-393B59B1AFCF}"/>
              </a:ext>
            </a:extLst>
          </p:cNvPr>
          <p:cNvPicPr>
            <a:picLocks noChangeAspect="1"/>
          </p:cNvPicPr>
          <p:nvPr/>
        </p:nvPicPr>
        <p:blipFill rotWithShape="1">
          <a:blip r:embed="rId2">
            <a:extLst>
              <a:ext uri="{28A0092B-C50C-407E-A947-70E740481C1C}">
                <a14:useLocalDpi xmlns:a14="http://schemas.microsoft.com/office/drawing/2010/main" val="0"/>
              </a:ext>
            </a:extLst>
          </a:blip>
          <a:srcRect l="19375" r="6624" b="-1"/>
          <a:stretch/>
        </p:blipFill>
        <p:spPr>
          <a:xfrm>
            <a:off x="5588000" y="862806"/>
            <a:ext cx="5132388" cy="5132388"/>
          </a:xfrm>
          <a:custGeom>
            <a:avLst/>
            <a:gdLst/>
            <a:ahLst/>
            <a:cxnLst/>
            <a:rect l="l" t="t" r="r" b="b"/>
            <a:pathLst>
              <a:path w="5132388" h="5132388">
                <a:moveTo>
                  <a:pt x="2566194" y="0"/>
                </a:moveTo>
                <a:cubicBezTo>
                  <a:pt x="3983464" y="0"/>
                  <a:pt x="5132388" y="1148924"/>
                  <a:pt x="5132388" y="2566194"/>
                </a:cubicBezTo>
                <a:cubicBezTo>
                  <a:pt x="5132388" y="3983464"/>
                  <a:pt x="3983464" y="5132388"/>
                  <a:pt x="2566194" y="5132388"/>
                </a:cubicBezTo>
                <a:cubicBezTo>
                  <a:pt x="1148924" y="5132388"/>
                  <a:pt x="0" y="3983464"/>
                  <a:pt x="0" y="2566194"/>
                </a:cubicBezTo>
                <a:cubicBezTo>
                  <a:pt x="0" y="1148924"/>
                  <a:pt x="1148924" y="0"/>
                  <a:pt x="2566194" y="0"/>
                </a:cubicBezTo>
                <a:close/>
              </a:path>
            </a:pathLst>
          </a:custGeom>
        </p:spPr>
      </p:pic>
      <p:grpSp>
        <p:nvGrpSpPr>
          <p:cNvPr id="12" name="Group 11">
            <a:extLst>
              <a:ext uri="{FF2B5EF4-FFF2-40B4-BE49-F238E27FC236}">
                <a16:creationId xmlns:a16="http://schemas.microsoft.com/office/drawing/2014/main" id="{183B29DA-9BB8-4BA8-B8E1-8C2B544078C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822156" y="4143453"/>
            <a:ext cx="734257" cy="760506"/>
            <a:chOff x="5243759" y="1363788"/>
            <a:chExt cx="734257" cy="760506"/>
          </a:xfrm>
        </p:grpSpPr>
        <p:sp>
          <p:nvSpPr>
            <p:cNvPr id="13" name="Freeform 5">
              <a:extLst>
                <a:ext uri="{FF2B5EF4-FFF2-40B4-BE49-F238E27FC236}">
                  <a16:creationId xmlns:a16="http://schemas.microsoft.com/office/drawing/2014/main" id="{D02496F8-166D-469A-8040-08608013BF7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800000">
              <a:off x="5356930" y="1363788"/>
              <a:ext cx="621086" cy="364601"/>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 name="Freeform 6">
              <a:extLst>
                <a:ext uri="{FF2B5EF4-FFF2-40B4-BE49-F238E27FC236}">
                  <a16:creationId xmlns:a16="http://schemas.microsoft.com/office/drawing/2014/main" id="{23E648A7-A02A-4DC7-9FEC-489F1BA6F77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800000">
              <a:off x="5243759" y="1430747"/>
              <a:ext cx="305942" cy="538275"/>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98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5" name="Freeform 8">
              <a:extLst>
                <a:ext uri="{FF2B5EF4-FFF2-40B4-BE49-F238E27FC236}">
                  <a16:creationId xmlns:a16="http://schemas.microsoft.com/office/drawing/2014/main" id="{4EF573B1-38BC-4C7B-894C-BE3864A04AD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800000">
              <a:off x="5508097" y="1586019"/>
              <a:ext cx="315144" cy="538275"/>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8000000" scaled="0"/>
              <a:tileRect/>
            </a:gradFill>
            <a:ln>
              <a:noFill/>
            </a:ln>
            <a:effectLst>
              <a:innerShdw blurRad="254000">
                <a:schemeClr val="accent1">
                  <a:lumMod val="60000"/>
                  <a:lumOff val="40000"/>
                  <a:alpha val="6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17" name="Oval 16">
            <a:extLst>
              <a:ext uri="{FF2B5EF4-FFF2-40B4-BE49-F238E27FC236}">
                <a16:creationId xmlns:a16="http://schemas.microsoft.com/office/drawing/2014/main" id="{647A77D8-817B-4A9F-86AA-FE781E813D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8780" y="5059009"/>
            <a:ext cx="1080000" cy="1080000"/>
          </a:xfrm>
          <a:prstGeom prst="ellipse">
            <a:avLst/>
          </a:pr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127000" dir="270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37001095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 know that I know nothing | Socrates: Cogito ergo sum | I think therefore  I am – René Descartes">
            <a:extLst>
              <a:ext uri="{FF2B5EF4-FFF2-40B4-BE49-F238E27FC236}">
                <a16:creationId xmlns:a16="http://schemas.microsoft.com/office/drawing/2014/main" id="{48B5C04C-D85D-4FD5-B969-6775D9CE116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437943" y="3429000"/>
            <a:ext cx="6667500" cy="333375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B7DB97AE-4A36-4D53-B06A-1A1F922B87A5}"/>
              </a:ext>
            </a:extLst>
          </p:cNvPr>
          <p:cNvSpPr txBox="1"/>
          <p:nvPr/>
        </p:nvSpPr>
        <p:spPr>
          <a:xfrm>
            <a:off x="615518" y="382012"/>
            <a:ext cx="6096000" cy="3046988"/>
          </a:xfrm>
          <a:prstGeom prst="rect">
            <a:avLst/>
          </a:prstGeom>
          <a:noFill/>
        </p:spPr>
        <p:txBody>
          <a:bodyPr wrap="square">
            <a:spAutoFit/>
          </a:bodyPr>
          <a:lstStyle/>
          <a:p>
            <a:pPr marL="285750" indent="-285750">
              <a:buFont typeface="Arial" panose="020B0604020202020204" pitchFamily="34" charset="0"/>
              <a:buChar char="•"/>
            </a:pPr>
            <a:r>
              <a:rPr lang="en-AU" sz="2400" b="0" i="0" dirty="0">
                <a:solidFill>
                  <a:schemeClr val="tx1">
                    <a:lumMod val="95000"/>
                  </a:schemeClr>
                </a:solidFill>
                <a:effectLst/>
                <a:latin typeface="Open Sans" panose="020B0606030504020204" pitchFamily="34" charset="0"/>
              </a:rPr>
              <a:t>The Argument from Doubt “I think, therefore I am” Descartes discovered that he could doubt whether he had a body but he could not doubt whether he had a mind. </a:t>
            </a:r>
          </a:p>
          <a:p>
            <a:endParaRPr lang="en-AU" sz="2400" b="0" i="0" dirty="0">
              <a:solidFill>
                <a:schemeClr val="tx1">
                  <a:lumMod val="95000"/>
                </a:schemeClr>
              </a:solidFill>
              <a:effectLst/>
              <a:latin typeface="Open Sans" panose="020B0606030504020204" pitchFamily="34" charset="0"/>
            </a:endParaRPr>
          </a:p>
          <a:p>
            <a:pPr marL="285750" indent="-285750">
              <a:buFont typeface="Arial" panose="020B0604020202020204" pitchFamily="34" charset="0"/>
              <a:buChar char="•"/>
            </a:pPr>
            <a:r>
              <a:rPr lang="en-AU" sz="2400" dirty="0">
                <a:solidFill>
                  <a:schemeClr val="tx1">
                    <a:lumMod val="95000"/>
                  </a:schemeClr>
                </a:solidFill>
                <a:latin typeface="Open Sans" panose="020B0606030504020204" pitchFamily="34" charset="0"/>
              </a:rPr>
              <a:t>Philosophically, this allowed for the split-self, and the birth of duality in self</a:t>
            </a:r>
            <a:endParaRPr lang="en-AU" sz="2400" dirty="0">
              <a:solidFill>
                <a:schemeClr val="tx1">
                  <a:lumMod val="95000"/>
                </a:schemeClr>
              </a:solidFill>
            </a:endParaRPr>
          </a:p>
        </p:txBody>
      </p:sp>
    </p:spTree>
    <p:extLst>
      <p:ext uri="{BB962C8B-B14F-4D97-AF65-F5344CB8AC3E}">
        <p14:creationId xmlns:p14="http://schemas.microsoft.com/office/powerpoint/2010/main" val="19080454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nline Media 3" title="PHILOSOPHY - René Descartes">
            <a:hlinkClick r:id="" action="ppaction://media"/>
            <a:extLst>
              <a:ext uri="{FF2B5EF4-FFF2-40B4-BE49-F238E27FC236}">
                <a16:creationId xmlns:a16="http://schemas.microsoft.com/office/drawing/2014/main" id="{BA09185E-CE87-4BFD-A63E-1FC15085C03F}"/>
              </a:ext>
            </a:extLst>
          </p:cNvPr>
          <p:cNvPicPr>
            <a:picLocks noRot="1" noChangeAspect="1"/>
          </p:cNvPicPr>
          <p:nvPr>
            <a:videoFile r:link="rId1"/>
          </p:nvPr>
        </p:nvPicPr>
        <p:blipFill>
          <a:blip r:embed="rId3"/>
          <a:stretch>
            <a:fillRect/>
          </a:stretch>
        </p:blipFill>
        <p:spPr>
          <a:xfrm>
            <a:off x="1278384" y="861134"/>
            <a:ext cx="9362511" cy="5289819"/>
          </a:xfrm>
          <a:prstGeom prst="rect">
            <a:avLst/>
          </a:prstGeom>
        </p:spPr>
      </p:pic>
    </p:spTree>
    <p:extLst>
      <p:ext uri="{BB962C8B-B14F-4D97-AF65-F5344CB8AC3E}">
        <p14:creationId xmlns:p14="http://schemas.microsoft.com/office/powerpoint/2010/main" val="2550166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A5931BE0-4B93-4D6C-878E-ACC59D6B45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901DD33-AD71-435D-A87A-0B4DA231EDB0}"/>
              </a:ext>
            </a:extLst>
          </p:cNvPr>
          <p:cNvSpPr>
            <a:spLocks noGrp="1"/>
          </p:cNvSpPr>
          <p:nvPr>
            <p:ph type="title"/>
          </p:nvPr>
        </p:nvSpPr>
        <p:spPr>
          <a:xfrm>
            <a:off x="550864" y="549275"/>
            <a:ext cx="3565524" cy="1997855"/>
          </a:xfrm>
        </p:spPr>
        <p:txBody>
          <a:bodyPr wrap="square" anchor="b">
            <a:normAutofit/>
          </a:bodyPr>
          <a:lstStyle/>
          <a:p>
            <a:pPr algn="ctr"/>
            <a:r>
              <a:rPr lang="en-AU" dirty="0"/>
              <a:t>Sigmund Freud</a:t>
            </a:r>
          </a:p>
        </p:txBody>
      </p:sp>
      <p:sp>
        <p:nvSpPr>
          <p:cNvPr id="3" name="Content Placeholder 2">
            <a:extLst>
              <a:ext uri="{FF2B5EF4-FFF2-40B4-BE49-F238E27FC236}">
                <a16:creationId xmlns:a16="http://schemas.microsoft.com/office/drawing/2014/main" id="{37664A8B-A532-41C1-9E6B-688A404D8E46}"/>
              </a:ext>
            </a:extLst>
          </p:cNvPr>
          <p:cNvSpPr>
            <a:spLocks noGrp="1"/>
          </p:cNvSpPr>
          <p:nvPr>
            <p:ph idx="1"/>
          </p:nvPr>
        </p:nvSpPr>
        <p:spPr>
          <a:xfrm>
            <a:off x="550863" y="2678400"/>
            <a:ext cx="3565525" cy="3414425"/>
          </a:xfrm>
        </p:spPr>
        <p:txBody>
          <a:bodyPr anchor="t">
            <a:normAutofit/>
          </a:bodyPr>
          <a:lstStyle/>
          <a:p>
            <a:r>
              <a:rPr lang="en-GB" sz="2400" dirty="0">
                <a:solidFill>
                  <a:schemeClr val="tx1">
                    <a:lumMod val="95000"/>
                    <a:alpha val="60000"/>
                  </a:schemeClr>
                </a:solidFill>
              </a:rPr>
              <a:t>Freud was a psychologist and although his personality theory (1923) came after Jekyll and Hyde was written, it works perfectly with the text. </a:t>
            </a:r>
          </a:p>
          <a:p>
            <a:endParaRPr lang="en-GB" sz="1600" dirty="0"/>
          </a:p>
          <a:p>
            <a:endParaRPr lang="en-AU" sz="1600" dirty="0"/>
          </a:p>
        </p:txBody>
      </p:sp>
      <p:pic>
        <p:nvPicPr>
          <p:cNvPr id="2050" name="Picture 2" descr="Sigmund Freud Psychoanalytic Theory - PSYCH-MENTAL HEALTH HUB">
            <a:extLst>
              <a:ext uri="{FF2B5EF4-FFF2-40B4-BE49-F238E27FC236}">
                <a16:creationId xmlns:a16="http://schemas.microsoft.com/office/drawing/2014/main" id="{53F4A86D-3C6C-4686-8A0A-04611F30A9C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8383" b="1"/>
          <a:stretch/>
        </p:blipFill>
        <p:spPr bwMode="auto">
          <a:xfrm>
            <a:off x="4743451" y="549275"/>
            <a:ext cx="6897687" cy="5759451"/>
          </a:xfrm>
          <a:custGeom>
            <a:avLst/>
            <a:gdLst/>
            <a:ahLst/>
            <a:cxnLst/>
            <a:rect l="l" t="t" r="r" b="b"/>
            <a:pathLst>
              <a:path w="6897687" h="5759451">
                <a:moveTo>
                  <a:pt x="0" y="0"/>
                </a:moveTo>
                <a:lnTo>
                  <a:pt x="6897687" y="0"/>
                </a:lnTo>
                <a:lnTo>
                  <a:pt x="6897687" y="5759451"/>
                </a:lnTo>
                <a:lnTo>
                  <a:pt x="0" y="5759451"/>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58320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7E8197-8372-4AE6-A163-ADE727C7250C}"/>
              </a:ext>
            </a:extLst>
          </p:cNvPr>
          <p:cNvSpPr>
            <a:spLocks noGrp="1"/>
          </p:cNvSpPr>
          <p:nvPr>
            <p:ph type="title"/>
          </p:nvPr>
        </p:nvSpPr>
        <p:spPr/>
        <p:txBody>
          <a:bodyPr/>
          <a:lstStyle/>
          <a:p>
            <a:r>
              <a:rPr lang="en-AU" dirty="0"/>
              <a:t>The id, The ego, The super-ego.</a:t>
            </a:r>
          </a:p>
        </p:txBody>
      </p:sp>
      <p:sp>
        <p:nvSpPr>
          <p:cNvPr id="3" name="Content Placeholder 2">
            <a:extLst>
              <a:ext uri="{FF2B5EF4-FFF2-40B4-BE49-F238E27FC236}">
                <a16:creationId xmlns:a16="http://schemas.microsoft.com/office/drawing/2014/main" id="{FA9B4B35-C897-4CF1-A8CB-956607D1CFCF}"/>
              </a:ext>
            </a:extLst>
          </p:cNvPr>
          <p:cNvSpPr>
            <a:spLocks noGrp="1"/>
          </p:cNvSpPr>
          <p:nvPr>
            <p:ph idx="1"/>
          </p:nvPr>
        </p:nvSpPr>
        <p:spPr>
          <a:xfrm>
            <a:off x="549538" y="1642683"/>
            <a:ext cx="11090274" cy="5042202"/>
          </a:xfrm>
        </p:spPr>
        <p:txBody>
          <a:bodyPr>
            <a:normAutofit fontScale="47500" lnSpcReduction="20000"/>
          </a:bodyPr>
          <a:lstStyle/>
          <a:p>
            <a:r>
              <a:rPr lang="en-GB" sz="4200" b="1" u="sng" dirty="0"/>
              <a:t>The id </a:t>
            </a:r>
            <a:r>
              <a:rPr lang="en-GB" sz="4200" dirty="0"/>
              <a:t>– instincts. The disorganized part of the personality structure that contains a human's basic, instinctual drives.  It is the source of our bodily needs, wants, desires, and impulses, particularly our sexual and aggressive drives.</a:t>
            </a:r>
          </a:p>
          <a:p>
            <a:endParaRPr lang="en-GB" sz="4200" dirty="0"/>
          </a:p>
          <a:p>
            <a:r>
              <a:rPr lang="en-GB" sz="4200" b="1" u="sng" dirty="0"/>
              <a:t>The ego </a:t>
            </a:r>
            <a:r>
              <a:rPr lang="en-GB" sz="4200" dirty="0"/>
              <a:t>– mediates and balances between the id and the super-ego. The ego acts according to the </a:t>
            </a:r>
            <a:r>
              <a:rPr lang="en-GB" sz="4200" dirty="0">
                <a:hlinkClick r:id="rId2" tooltip="Reality principle"/>
              </a:rPr>
              <a:t>reality principle</a:t>
            </a:r>
            <a:r>
              <a:rPr lang="en-GB" sz="4200" dirty="0"/>
              <a:t>; i.e., it seeks to please the id's drive in realistic ways that will benefit in the long term rather than bring grief. At the same time, Freud concedes that as the ego "attempts to mediate between id and reality, it is often obliged to cloak the [unconscious] commands of the id with its own  </a:t>
            </a:r>
            <a:r>
              <a:rPr lang="en-GB" sz="4200" dirty="0">
                <a:hlinkClick r:id="rId3" tooltip="Preconscious"/>
              </a:rPr>
              <a:t>preconscious</a:t>
            </a:r>
            <a:r>
              <a:rPr lang="en-GB" sz="4200" dirty="0"/>
              <a:t> </a:t>
            </a:r>
            <a:r>
              <a:rPr lang="en-GB" sz="4200" dirty="0">
                <a:hlinkClick r:id="rId4" tooltip="Rationalization (making excuses)"/>
              </a:rPr>
              <a:t>rationalizations</a:t>
            </a:r>
            <a:r>
              <a:rPr lang="en-GB" sz="4200" dirty="0"/>
              <a:t>, to conceal the id's conflicts with reality,</a:t>
            </a:r>
          </a:p>
          <a:p>
            <a:endParaRPr lang="en-GB" sz="4200" dirty="0"/>
          </a:p>
          <a:p>
            <a:r>
              <a:rPr lang="en-GB" sz="4200" b="1" u="sng" dirty="0"/>
              <a:t>The super-ego </a:t>
            </a:r>
            <a:r>
              <a:rPr lang="en-GB" sz="4200" dirty="0"/>
              <a:t>– cultural regulation. The super-ego</a:t>
            </a:r>
            <a:r>
              <a:rPr lang="en-GB" sz="4200" baseline="30000" dirty="0"/>
              <a:t> </a:t>
            </a:r>
            <a:r>
              <a:rPr lang="en-GB" sz="4200" dirty="0"/>
              <a:t>reflects the internalization of cultural rules, mainly taught by parents applying their guidance and influence. Can also be seen as societies rules and expectations. It criticizes and prohibits their drives, fantasies, feelings, and actions. "The Super-ego can be thought of as a type of conscience that punishes misbehaviour with feelings of guilt.</a:t>
            </a:r>
          </a:p>
          <a:p>
            <a:endParaRPr lang="en-GB" sz="3200" dirty="0"/>
          </a:p>
          <a:p>
            <a:endParaRPr lang="en-GB" sz="3600" dirty="0"/>
          </a:p>
          <a:p>
            <a:endParaRPr lang="en-AU" dirty="0"/>
          </a:p>
        </p:txBody>
      </p:sp>
    </p:spTree>
    <p:extLst>
      <p:ext uri="{BB962C8B-B14F-4D97-AF65-F5344CB8AC3E}">
        <p14:creationId xmlns:p14="http://schemas.microsoft.com/office/powerpoint/2010/main" val="26806186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nline Media 3" title="Psychoanalytic Theory - What Freud thought of Personality">
            <a:hlinkClick r:id="" action="ppaction://media"/>
            <a:extLst>
              <a:ext uri="{FF2B5EF4-FFF2-40B4-BE49-F238E27FC236}">
                <a16:creationId xmlns:a16="http://schemas.microsoft.com/office/drawing/2014/main" id="{6D5B78AD-7745-483F-89AB-DA8A0D8AF4A5}"/>
              </a:ext>
            </a:extLst>
          </p:cNvPr>
          <p:cNvPicPr>
            <a:picLocks noRot="1" noChangeAspect="1"/>
          </p:cNvPicPr>
          <p:nvPr>
            <a:videoFile r:link="rId1"/>
          </p:nvPr>
        </p:nvPicPr>
        <p:blipFill>
          <a:blip r:embed="rId3"/>
          <a:stretch>
            <a:fillRect/>
          </a:stretch>
        </p:blipFill>
        <p:spPr>
          <a:xfrm>
            <a:off x="1062060" y="584824"/>
            <a:ext cx="10067880" cy="5688352"/>
          </a:xfrm>
          <a:prstGeom prst="rect">
            <a:avLst/>
          </a:prstGeom>
        </p:spPr>
      </p:pic>
    </p:spTree>
    <p:extLst>
      <p:ext uri="{BB962C8B-B14F-4D97-AF65-F5344CB8AC3E}">
        <p14:creationId xmlns:p14="http://schemas.microsoft.com/office/powerpoint/2010/main" val="3025693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theme/theme1.xml><?xml version="1.0" encoding="utf-8"?>
<a:theme xmlns:a="http://schemas.openxmlformats.org/drawingml/2006/main" name="3DFloatVTI">
  <a:themeElements>
    <a:clrScheme name="Office">
      <a:dk1>
        <a:srgbClr val="000000"/>
      </a:dk1>
      <a:lt1>
        <a:srgbClr val="FFFFFF"/>
      </a:lt1>
      <a:dk2>
        <a:srgbClr val="1D242E"/>
      </a:dk2>
      <a:lt2>
        <a:srgbClr val="F2F1F1"/>
      </a:lt2>
      <a:accent1>
        <a:srgbClr val="4472C4"/>
      </a:accent1>
      <a:accent2>
        <a:srgbClr val="ED7D31"/>
      </a:accent2>
      <a:accent3>
        <a:srgbClr val="A3A3A3"/>
      </a:accent3>
      <a:accent4>
        <a:srgbClr val="CF9B00"/>
      </a:accent4>
      <a:accent5>
        <a:srgbClr val="5B9BD5"/>
      </a:accent5>
      <a:accent6>
        <a:srgbClr val="70AD47"/>
      </a:accent6>
      <a:hlink>
        <a:srgbClr val="D26012"/>
      </a:hlink>
      <a:folHlink>
        <a:srgbClr val="9A5879"/>
      </a:folHlink>
    </a:clrScheme>
    <a:fontScheme name="Float">
      <a:majorFont>
        <a:latin typeface="Sitka Heading"/>
        <a:ea typeface=""/>
        <a:cs typeface=""/>
      </a:majorFont>
      <a:minorFont>
        <a:latin typeface="Sourc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3DFloatVTI" id="{F59BA300-ED19-4B39-9AE3-7882B1DE8B78}" vid="{0FEC63E3-719F-4F50-9F1E-5B8BAF39109A}"/>
    </a:ext>
  </a:extLst>
</a:theme>
</file>

<file path=docProps/app.xml><?xml version="1.0" encoding="utf-8"?>
<Properties xmlns="http://schemas.openxmlformats.org/officeDocument/2006/extended-properties" xmlns:vt="http://schemas.openxmlformats.org/officeDocument/2006/docPropsVTypes">
  <TotalTime>1014</TotalTime>
  <Words>394</Words>
  <Application>Microsoft Office PowerPoint</Application>
  <PresentationFormat>Widescreen</PresentationFormat>
  <Paragraphs>18</Paragraphs>
  <Slides>7</Slides>
  <Notes>0</Notes>
  <HiddenSlides>0</HiddenSlides>
  <MMClips>2</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Open Sans</vt:lpstr>
      <vt:lpstr>Sitka Heading</vt:lpstr>
      <vt:lpstr>Source Sans Pro</vt:lpstr>
      <vt:lpstr>3DFloatVTI</vt:lpstr>
      <vt:lpstr>Descartes, Freud,  and Jekyll &amp; Hyde</vt:lpstr>
      <vt:lpstr>Rene Descartes</vt:lpstr>
      <vt:lpstr>PowerPoint Presentation</vt:lpstr>
      <vt:lpstr>PowerPoint Presentation</vt:lpstr>
      <vt:lpstr>Sigmund Freud</vt:lpstr>
      <vt:lpstr>The id, The ego, The super-ego.</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Descartes, Freud,  and Jekyll &amp; Hyde</dc:title>
  <dc:creator>Partridge, Carmen</dc:creator>
  <cp:lastModifiedBy>Partridge, Carmen</cp:lastModifiedBy>
  <cp:revision>2</cp:revision>
  <dcterms:created xsi:type="dcterms:W3CDTF">2022-02-14T04:48:28Z</dcterms:created>
  <dcterms:modified xsi:type="dcterms:W3CDTF">2022-02-14T21:42:59Z</dcterms:modified>
</cp:coreProperties>
</file>