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D166C-3574-4127-87F2-83FB975C9D48}" type="datetimeFigureOut">
              <a:rPr lang="en-AU" smtClean="0"/>
              <a:t>15/02/2017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B8DBE4-C5D3-4553-A79A-071AE0728AF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au/url?sa=i&amp;rct=j&amp;q=&amp;esrc=s&amp;source=images&amp;cd=&amp;cad=rja&amp;uact=8&amp;ved=0ahUKEwjgn7OP6pDSAhXFErwKHXRrAQgQjRwIBw&amp;url=https%3A%2F%2Fpeterhbiles.wordpress.com%2F&amp;psig=AFQjCNGdkzHB3E-5hgPqfujSiEdJIpYEGQ&amp;ust=148720112231899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470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atin typeface="High Tower Text" panose="02040502050506030303" pitchFamily="18" charset="0"/>
              </a:rPr>
              <a:t>Rupert Brooke</a:t>
            </a:r>
            <a:endParaRPr lang="en-AU" sz="8000" dirty="0">
              <a:latin typeface="High Tower Text" panose="020405020505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700" y="2088143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>
                <a:latin typeface="High Tower Text" panose="02040502050506030303" pitchFamily="18" charset="0"/>
              </a:rPr>
              <a:t>1887 - 1915</a:t>
            </a:r>
            <a:endParaRPr lang="en-AU" sz="4000" dirty="0">
              <a:latin typeface="High Tower Text" panose="020405020505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387" y="2823683"/>
            <a:ext cx="3048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u="sng" dirty="0" smtClean="0">
                <a:latin typeface="High Tower Text" panose="02040502050506030303" pitchFamily="18" charset="0"/>
              </a:rPr>
              <a:t>Biography and Context:</a:t>
            </a:r>
            <a:endParaRPr lang="en-AU" sz="4400" u="sng" dirty="0"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High Tower Text" panose="02040502050506030303" pitchFamily="18" charset="0"/>
              </a:rPr>
              <a:t>Born August 3</a:t>
            </a:r>
            <a:r>
              <a:rPr lang="en-AU" sz="2800" baseline="30000" dirty="0" smtClean="0">
                <a:latin typeface="High Tower Text" panose="02040502050506030303" pitchFamily="18" charset="0"/>
              </a:rPr>
              <a:t>rd</a:t>
            </a:r>
            <a:r>
              <a:rPr lang="en-AU" sz="2800" dirty="0" smtClean="0">
                <a:latin typeface="High Tower Text" panose="02040502050506030303" pitchFamily="18" charset="0"/>
              </a:rPr>
              <a:t>, 1887.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latin typeface="High Tower Text" panose="0204050205050603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High Tower Text" panose="02040502050506030303" pitchFamily="18" charset="0"/>
              </a:rPr>
              <a:t>As a child he excelled in both academics and athletics.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latin typeface="High Tower Text" panose="0204050205050603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High Tower Text" panose="02040502050506030303" pitchFamily="18" charset="0"/>
              </a:rPr>
              <a:t>Won the school poetry prize in 1905, at the age of 18.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>
              <a:latin typeface="High Tower Text" panose="0204050205050603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High Tower Text" panose="02040502050506030303" pitchFamily="18" charset="0"/>
              </a:rPr>
              <a:t>At Cambridge University, he was known for his good looks, charm and intellect, and was very popular.</a:t>
            </a:r>
            <a:endParaRPr lang="en-AU" sz="28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u="sng" dirty="0" smtClean="0">
                <a:latin typeface="High Tower Text" panose="02040502050506030303" pitchFamily="18" charset="0"/>
              </a:rPr>
              <a:t>Poetry and the Arts:</a:t>
            </a:r>
            <a:endParaRPr lang="en-AU" sz="4400" u="sng" dirty="0"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Published his first book of poems in 1909.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In 1912 he left England to travel through France and Germany, where he was inspired to write romantic style poetry.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Critics viewed Brooke’s poetry as too sentimental and lacking in depth, however they also acknowledged that they were an accurate representation on Pre-WW1 feeling.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Brooke suffered a mental breakdown in 1913, following which he travelled to America and Canada. He wrote essays and poems that were not published until 1916.</a:t>
            </a:r>
            <a:endParaRPr lang="en-AU" sz="24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u="sng" dirty="0" smtClean="0">
                <a:latin typeface="High Tower Text" panose="02040502050506030303" pitchFamily="18" charset="0"/>
              </a:rPr>
              <a:t>Experiences of War:</a:t>
            </a:r>
            <a:endParaRPr lang="en-AU" sz="4400" u="sng" dirty="0"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Brooke returned to England at the outbreak of war, and enlisted in The Royal Naval Division.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His entire war experience consisted of one day of limited military action during the evacuation of Antwerp.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On April 23</a:t>
            </a:r>
            <a:r>
              <a:rPr lang="en-AU" sz="2400" baseline="30000" dirty="0" smtClean="0">
                <a:latin typeface="High Tower Text" panose="02040502050506030303" pitchFamily="18" charset="0"/>
              </a:rPr>
              <a:t>rd</a:t>
            </a:r>
            <a:r>
              <a:rPr lang="en-AU" sz="2400" dirty="0" smtClean="0">
                <a:latin typeface="High Tower Text" panose="02040502050506030303" pitchFamily="18" charset="0"/>
              </a:rPr>
              <a:t>, 1915, he died</a:t>
            </a:r>
          </a:p>
          <a:p>
            <a:r>
              <a:rPr lang="en-AU" sz="2400" dirty="0" smtClean="0">
                <a:latin typeface="High Tower Text" panose="02040502050506030303" pitchFamily="18" charset="0"/>
              </a:rPr>
              <a:t> of blood poisoning from a </a:t>
            </a:r>
          </a:p>
          <a:p>
            <a:r>
              <a:rPr lang="en-AU" sz="2400" dirty="0">
                <a:latin typeface="High Tower Text" panose="02040502050506030303" pitchFamily="18" charset="0"/>
              </a:rPr>
              <a:t> </a:t>
            </a:r>
            <a:r>
              <a:rPr lang="en-AU" sz="2400" dirty="0" smtClean="0">
                <a:latin typeface="High Tower Text" panose="02040502050506030303" pitchFamily="18" charset="0"/>
              </a:rPr>
              <a:t>mosquito bite while on his </a:t>
            </a:r>
          </a:p>
          <a:p>
            <a:r>
              <a:rPr lang="en-AU" sz="2400" dirty="0" smtClean="0">
                <a:latin typeface="High Tower Text" panose="02040502050506030303" pitchFamily="18" charset="0"/>
              </a:rPr>
              <a:t> way to the battle at Gallipoli.</a:t>
            </a:r>
            <a:endParaRPr lang="en-AU" sz="2400" dirty="0">
              <a:latin typeface="High Tower Text" panose="02040502050506030303" pitchFamily="18" charset="0"/>
            </a:endParaRPr>
          </a:p>
        </p:txBody>
      </p:sp>
      <p:pic>
        <p:nvPicPr>
          <p:cNvPr id="102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4680520" cy="281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u="sng" dirty="0" smtClean="0">
                <a:latin typeface="High Tower Text" panose="02040502050506030303" pitchFamily="18" charset="0"/>
              </a:rPr>
              <a:t>War Poetry:</a:t>
            </a:r>
            <a:endParaRPr lang="en-AU" sz="4400" u="sng" dirty="0"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It is ironic that Brooke is considered a war poet, as this entire reputation rests on only five war sonnets.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High Tower Text" panose="02040502050506030303" pitchFamily="18" charset="0"/>
            </a:endParaRPr>
          </a:p>
        </p:txBody>
      </p:sp>
      <p:pic>
        <p:nvPicPr>
          <p:cNvPr id="2050" name="Picture 2" descr="https://www.awm.gov.au/images/collection/items/ACCNUM_SCREEN/0011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16632"/>
            <a:ext cx="4483969" cy="340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64502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Therefore, his war poetry is full of sentiments that glorify war and it’s purpose, and celebrate the patriotic duty of those who fought and died.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High Tower Text" panose="020405020505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High Tower Text" panose="02040502050506030303" pitchFamily="18" charset="0"/>
              </a:rPr>
              <a:t>Brooke was already a famous poet before the war, and he became a symbol of the loss of talented young men during the war.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055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299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8</cp:revision>
  <dcterms:created xsi:type="dcterms:W3CDTF">2017-02-14T23:56:10Z</dcterms:created>
  <dcterms:modified xsi:type="dcterms:W3CDTF">2017-02-15T00:27:56Z</dcterms:modified>
</cp:coreProperties>
</file>