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9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25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98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88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6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28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47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86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1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407E-7528-43C2-8B25-5CB476F8CD15}" type="datetimeFigureOut">
              <a:rPr lang="en-AU" smtClean="0"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9FFD-79FE-4DB6-84D9-DC8193567E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08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620688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err="1" smtClean="0">
                <a:latin typeface="Century Schoolbook" panose="02040604050505020304" pitchFamily="18" charset="0"/>
              </a:rPr>
              <a:t>Siegfied</a:t>
            </a:r>
            <a:r>
              <a:rPr lang="en-AU" sz="6000" dirty="0" smtClean="0">
                <a:latin typeface="Century Schoolbook" panose="02040604050505020304" pitchFamily="18" charset="0"/>
              </a:rPr>
              <a:t> Sassoon</a:t>
            </a:r>
            <a:endParaRPr lang="en-AU" sz="6000" dirty="0">
              <a:latin typeface="Century Schoolbook" panose="02040604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42" y="1636351"/>
            <a:ext cx="3571717" cy="501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u="sng" dirty="0" smtClean="0">
                <a:latin typeface="Century Schoolbook" panose="02040604050505020304" pitchFamily="18" charset="0"/>
              </a:rPr>
              <a:t>Biography and context:</a:t>
            </a:r>
            <a:endParaRPr lang="en-AU" sz="4000" u="sng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entury Schoolbook" panose="02040604050505020304" pitchFamily="18" charset="0"/>
              </a:rPr>
              <a:t>Born on September 8</a:t>
            </a:r>
            <a:r>
              <a:rPr lang="en-AU" sz="2800" baseline="30000" dirty="0" smtClean="0">
                <a:latin typeface="Century Schoolbook" panose="02040604050505020304" pitchFamily="18" charset="0"/>
              </a:rPr>
              <a:t>th</a:t>
            </a:r>
            <a:r>
              <a:rPr lang="en-AU" sz="2800" dirty="0">
                <a:latin typeface="Century Schoolbook" panose="02040604050505020304" pitchFamily="18" charset="0"/>
              </a:rPr>
              <a:t> </a:t>
            </a:r>
            <a:r>
              <a:rPr lang="en-AU" sz="2800" dirty="0" smtClean="0">
                <a:latin typeface="Century Schoolbook" panose="02040604050505020304" pitchFamily="18" charset="0"/>
              </a:rPr>
              <a:t>1886 in Kent, England.</a:t>
            </a:r>
          </a:p>
          <a:p>
            <a:endParaRPr lang="en-AU" sz="2800" dirty="0" smtClean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entury Schoolbook" panose="02040604050505020304" pitchFamily="18" charset="0"/>
              </a:rPr>
              <a:t>Sassoon was well educated, and studied law and history at university. However, he left before graduating to pursue a career in poetry.</a:t>
            </a:r>
          </a:p>
          <a:p>
            <a:endParaRPr lang="en-AU" sz="2800" dirty="0" smtClean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entury Schoolbook" panose="02040604050505020304" pitchFamily="18" charset="0"/>
              </a:rPr>
              <a:t>Before the war, he lived a life of luxury; he enjoyed fox-hunting and playing cricket.</a:t>
            </a:r>
            <a:endParaRPr lang="en-AU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6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latin typeface="Century Schoolbook" panose="02040604050505020304" pitchFamily="18" charset="0"/>
              </a:rPr>
              <a:t>World War One Experiences:</a:t>
            </a:r>
            <a:endParaRPr lang="en-AU" sz="40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entury Schoolbook" panose="02040604050505020304" pitchFamily="18" charset="0"/>
              </a:rPr>
              <a:t>Enlisted on August 2</a:t>
            </a:r>
            <a:r>
              <a:rPr lang="en-AU" sz="2000" baseline="30000" dirty="0" smtClean="0">
                <a:latin typeface="Century Schoolbook" panose="02040604050505020304" pitchFamily="18" charset="0"/>
              </a:rPr>
              <a:t>nd</a:t>
            </a:r>
            <a:r>
              <a:rPr lang="en-AU" sz="2000" dirty="0" smtClean="0">
                <a:latin typeface="Century Schoolbook" panose="02040604050505020304" pitchFamily="18" charset="0"/>
              </a:rPr>
              <a:t> 1914, and became a 2</a:t>
            </a:r>
            <a:r>
              <a:rPr lang="en-AU" sz="2000" baseline="30000" dirty="0" smtClean="0">
                <a:latin typeface="Century Schoolbook" panose="02040604050505020304" pitchFamily="18" charset="0"/>
              </a:rPr>
              <a:t>nd</a:t>
            </a:r>
            <a:r>
              <a:rPr lang="en-AU" sz="2000" dirty="0" smtClean="0">
                <a:latin typeface="Century Schoolbook" panose="02040604050505020304" pitchFamily="18" charset="0"/>
              </a:rPr>
              <a:t> Lieutenant with the Royal Welch Fusiliers in May, 1915.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entury Schoolbook" panose="02040604050505020304" pitchFamily="18" charset="0"/>
              </a:rPr>
              <a:t>His brother was killed at Gallipoli in November, 1915, and another good friend was killed in March 1916. These events brought home to Sassoon the full impact of the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entury Schoolbook" panose="02040604050505020304" pitchFamily="18" charset="0"/>
              </a:rPr>
              <a:t>Sassoon became reckless, and would often go into No-Man’s Land to patrol on his own. He wished to attack a German patrol as revenge for the death of his brother and friends.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entury Schoolbook" panose="02040604050505020304" pitchFamily="18" charset="0"/>
              </a:rPr>
              <a:t>In June, 1916 he was awarded the Military Cross for bravery and leadership.</a:t>
            </a:r>
            <a:endParaRPr lang="en-AU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9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Sassoon did not fight in The Battle of the Somme, as he was sent home with trench fever. He was sent back to France in February, 1917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He was eventually wounded in the Battle of </a:t>
            </a:r>
            <a:r>
              <a:rPr lang="en-AU" sz="2400" dirty="0" err="1" smtClean="0">
                <a:latin typeface="Century Schoolbook" panose="02040604050505020304" pitchFamily="18" charset="0"/>
              </a:rPr>
              <a:t>Scarpe</a:t>
            </a:r>
            <a:r>
              <a:rPr lang="en-AU" sz="2400" dirty="0" smtClean="0">
                <a:latin typeface="Century Schoolbook" panose="02040604050505020304" pitchFamily="18" charset="0"/>
              </a:rPr>
              <a:t>, where a German sniper shot him between the shoulder blades.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During his time recovering , he became increasingly critical of the war and it was determined that he was suffering shell shock. He was sent to </a:t>
            </a:r>
            <a:r>
              <a:rPr lang="en-AU" sz="2400" dirty="0" err="1" smtClean="0">
                <a:latin typeface="Century Schoolbook" panose="02040604050505020304" pitchFamily="18" charset="0"/>
              </a:rPr>
              <a:t>Craiglockhart</a:t>
            </a:r>
            <a:r>
              <a:rPr lang="en-AU" sz="2400" dirty="0" smtClean="0">
                <a:latin typeface="Century Schoolbook" panose="02040604050505020304" pitchFamily="18" charset="0"/>
              </a:rPr>
              <a:t> War Hospital in Scotland for four months, where he wrote a great deal of anti-war poems.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153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In February 1918, Sassoon returned to the war in France as a Company Commander.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He was wounded in the head in July 1918, and sent back to England with indefinite sick leave. He never saw active service again.</a:t>
            </a:r>
            <a:endParaRPr lang="en-AU" sz="2400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http://hekint.org/images/All_journal_images/2015_Gold-Prize/Slingerland_Fig%201_Craiglockhart%20Hospital_Getty%20Images%20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53" y="3068960"/>
            <a:ext cx="6438677" cy="362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9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Century Schoolbook" panose="02040604050505020304" pitchFamily="18" charset="0"/>
              </a:rPr>
              <a:t>Poetry:</a:t>
            </a:r>
            <a:endParaRPr lang="en-AU" sz="44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Most of Sassoon’s poems commented on life at home in England, where people had no idea of the horrors of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He was extremely critical of those he thought were profiting from the war, and also of those who commanded the army.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Schoolbook" panose="02040604050505020304" pitchFamily="18" charset="0"/>
              </a:rPr>
              <a:t>Sassoon’s poems are some of the best examples of anti war poetry, as they describe in detail the physical, emotional, and psychological effects of war.</a:t>
            </a:r>
            <a:endParaRPr lang="en-AU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7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4</cp:revision>
  <dcterms:created xsi:type="dcterms:W3CDTF">2017-02-14T00:10:40Z</dcterms:created>
  <dcterms:modified xsi:type="dcterms:W3CDTF">2017-02-14T00:47:51Z</dcterms:modified>
</cp:coreProperties>
</file>