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Lst>
  <p:sldIdLst>
    <p:sldId id="256" r:id="rId2"/>
    <p:sldId id="257" r:id="rId3"/>
    <p:sldId id="258" r:id="rId4"/>
    <p:sldId id="259" r:id="rId5"/>
    <p:sldId id="260" r:id="rId6"/>
    <p:sldId id="261" r:id="rId7"/>
    <p:sldId id="262" r:id="rId8"/>
    <p:sldId id="268"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8CC24F-01F5-4A9F-9E3F-ACA436E289E9}" type="doc">
      <dgm:prSet loTypeId="urn:microsoft.com/office/officeart/2011/layout/HexagonRadial" loCatId="officeonline" qsTypeId="urn:microsoft.com/office/officeart/2005/8/quickstyle/simple1" qsCatId="simple" csTypeId="urn:microsoft.com/office/officeart/2005/8/colors/accent0_2" csCatId="mainScheme" phldr="1"/>
      <dgm:spPr/>
      <dgm:t>
        <a:bodyPr/>
        <a:lstStyle/>
        <a:p>
          <a:endParaRPr lang="en-AU"/>
        </a:p>
      </dgm:t>
    </dgm:pt>
    <dgm:pt modelId="{7D96CB78-CC96-456A-ABFA-30D249AF352F}">
      <dgm:prSet phldrT="[Text]" custT="1"/>
      <dgm:spPr/>
      <dgm:t>
        <a:bodyPr/>
        <a:lstStyle/>
        <a:p>
          <a:r>
            <a:rPr lang="en-AU" sz="2000" dirty="0"/>
            <a:t> </a:t>
          </a:r>
          <a:r>
            <a:rPr lang="en-AU" sz="3200" dirty="0"/>
            <a:t>17th Century Jacobean Era</a:t>
          </a:r>
          <a:endParaRPr lang="en-AU" sz="2000" dirty="0"/>
        </a:p>
      </dgm:t>
    </dgm:pt>
    <dgm:pt modelId="{C85AAFF6-E0CE-49DF-8711-2AC7BDC128DD}" type="parTrans" cxnId="{7140F0D0-0F4F-445C-BEF2-B7989B7B0C66}">
      <dgm:prSet/>
      <dgm:spPr/>
      <dgm:t>
        <a:bodyPr/>
        <a:lstStyle/>
        <a:p>
          <a:endParaRPr lang="en-AU"/>
        </a:p>
      </dgm:t>
    </dgm:pt>
    <dgm:pt modelId="{E4426726-EA39-40C2-A82E-D34A249D03C3}" type="sibTrans" cxnId="{7140F0D0-0F4F-445C-BEF2-B7989B7B0C66}">
      <dgm:prSet/>
      <dgm:spPr/>
      <dgm:t>
        <a:bodyPr/>
        <a:lstStyle/>
        <a:p>
          <a:endParaRPr lang="en-AU"/>
        </a:p>
      </dgm:t>
    </dgm:pt>
    <dgm:pt modelId="{5DDE42C0-5235-462D-8921-558266F8E312}">
      <dgm:prSet phldrT="[Text]" custT="1"/>
      <dgm:spPr/>
      <dgm:t>
        <a:bodyPr/>
        <a:lstStyle/>
        <a:p>
          <a:r>
            <a:rPr lang="en-AU" sz="2000" dirty="0"/>
            <a:t>Humanism</a:t>
          </a:r>
          <a:endParaRPr lang="en-AU" sz="1600" dirty="0"/>
        </a:p>
      </dgm:t>
    </dgm:pt>
    <dgm:pt modelId="{2B0C21A6-57D1-457D-9D9C-E941054F1E2E}" type="parTrans" cxnId="{D3A21974-6D12-4C2C-B866-BCE2E51E31ED}">
      <dgm:prSet/>
      <dgm:spPr/>
      <dgm:t>
        <a:bodyPr/>
        <a:lstStyle/>
        <a:p>
          <a:endParaRPr lang="en-AU"/>
        </a:p>
      </dgm:t>
    </dgm:pt>
    <dgm:pt modelId="{778415B0-5C03-49B7-B5D5-ED30E6D826E0}" type="sibTrans" cxnId="{D3A21974-6D12-4C2C-B866-BCE2E51E31ED}">
      <dgm:prSet/>
      <dgm:spPr/>
      <dgm:t>
        <a:bodyPr/>
        <a:lstStyle/>
        <a:p>
          <a:endParaRPr lang="en-AU"/>
        </a:p>
      </dgm:t>
    </dgm:pt>
    <dgm:pt modelId="{C6F9713A-1B12-4330-AE1F-6BE6CDCD4F4E}">
      <dgm:prSet phldrT="[Text]" custT="1"/>
      <dgm:spPr/>
      <dgm:t>
        <a:bodyPr lIns="0" tIns="0" rIns="0" bIns="0"/>
        <a:lstStyle/>
        <a:p>
          <a:r>
            <a:rPr lang="en-AU" sz="2800" dirty="0"/>
            <a:t>Great Chain of Being</a:t>
          </a:r>
        </a:p>
      </dgm:t>
    </dgm:pt>
    <dgm:pt modelId="{4A6D9CA7-673D-40E8-A6F5-B26591796C1C}" type="parTrans" cxnId="{686B2004-4313-4BED-9D24-4CD2ECA600D9}">
      <dgm:prSet/>
      <dgm:spPr/>
      <dgm:t>
        <a:bodyPr/>
        <a:lstStyle/>
        <a:p>
          <a:endParaRPr lang="en-AU"/>
        </a:p>
      </dgm:t>
    </dgm:pt>
    <dgm:pt modelId="{332D1AB4-649B-44B1-8FDE-55D99D853CDB}" type="sibTrans" cxnId="{686B2004-4313-4BED-9D24-4CD2ECA600D9}">
      <dgm:prSet/>
      <dgm:spPr/>
      <dgm:t>
        <a:bodyPr/>
        <a:lstStyle/>
        <a:p>
          <a:endParaRPr lang="en-AU"/>
        </a:p>
      </dgm:t>
    </dgm:pt>
    <dgm:pt modelId="{E8F80461-05BE-4360-9165-72EB33276E64}">
      <dgm:prSet phldrT="[Text]"/>
      <dgm:spPr/>
      <dgm:t>
        <a:bodyPr/>
        <a:lstStyle/>
        <a:p>
          <a:r>
            <a:rPr lang="en-AU"/>
            <a:t>Political Change </a:t>
          </a:r>
        </a:p>
      </dgm:t>
    </dgm:pt>
    <dgm:pt modelId="{6A932A87-D406-497D-865C-1B03F1B39A71}" type="parTrans" cxnId="{DEED5FA8-0334-4406-A8AA-47A73CF2A00B}">
      <dgm:prSet/>
      <dgm:spPr/>
      <dgm:t>
        <a:bodyPr/>
        <a:lstStyle/>
        <a:p>
          <a:endParaRPr lang="en-AU"/>
        </a:p>
      </dgm:t>
    </dgm:pt>
    <dgm:pt modelId="{5FD8E283-A103-403D-9D26-486772E22F22}" type="sibTrans" cxnId="{DEED5FA8-0334-4406-A8AA-47A73CF2A00B}">
      <dgm:prSet/>
      <dgm:spPr/>
      <dgm:t>
        <a:bodyPr/>
        <a:lstStyle/>
        <a:p>
          <a:endParaRPr lang="en-AU"/>
        </a:p>
      </dgm:t>
    </dgm:pt>
    <dgm:pt modelId="{548CC57F-F49F-4F81-AFA3-62F61FFB9BAB}">
      <dgm:prSet phldrT="[Text]" custT="1"/>
      <dgm:spPr/>
      <dgm:t>
        <a:bodyPr lIns="0" tIns="0" rIns="0" bIns="0"/>
        <a:lstStyle/>
        <a:p>
          <a:r>
            <a:rPr lang="en-AU" sz="2000" dirty="0"/>
            <a:t>Colonialism</a:t>
          </a:r>
          <a:endParaRPr lang="en-AU" sz="1800" dirty="0"/>
        </a:p>
      </dgm:t>
    </dgm:pt>
    <dgm:pt modelId="{3CA22677-0CB6-4EFD-95AA-3EE998FF6902}" type="parTrans" cxnId="{A42062A7-B35F-4836-915D-989FF153A438}">
      <dgm:prSet/>
      <dgm:spPr/>
      <dgm:t>
        <a:bodyPr/>
        <a:lstStyle/>
        <a:p>
          <a:endParaRPr lang="en-AU"/>
        </a:p>
      </dgm:t>
    </dgm:pt>
    <dgm:pt modelId="{23503900-514D-400E-8592-AA3EB265B592}" type="sibTrans" cxnId="{A42062A7-B35F-4836-915D-989FF153A438}">
      <dgm:prSet/>
      <dgm:spPr/>
      <dgm:t>
        <a:bodyPr/>
        <a:lstStyle/>
        <a:p>
          <a:endParaRPr lang="en-AU"/>
        </a:p>
      </dgm:t>
    </dgm:pt>
    <dgm:pt modelId="{971F5597-DA47-4840-954F-D17DE1BD7E8C}">
      <dgm:prSet phldrT="[Text]" custT="1"/>
      <dgm:spPr/>
      <dgm:t>
        <a:bodyPr lIns="0" tIns="0" rIns="0" bIns="0"/>
        <a:lstStyle/>
        <a:p>
          <a:r>
            <a:rPr lang="en-AU" sz="2000" dirty="0"/>
            <a:t>Renaissance</a:t>
          </a:r>
          <a:endParaRPr lang="en-AU" sz="900" dirty="0"/>
        </a:p>
      </dgm:t>
    </dgm:pt>
    <dgm:pt modelId="{600600AE-660E-4FB8-B668-FCE11F35A2C7}" type="parTrans" cxnId="{3474B9EB-E750-47C0-8320-8326CF5313CB}">
      <dgm:prSet/>
      <dgm:spPr/>
      <dgm:t>
        <a:bodyPr/>
        <a:lstStyle/>
        <a:p>
          <a:endParaRPr lang="en-AU"/>
        </a:p>
      </dgm:t>
    </dgm:pt>
    <dgm:pt modelId="{01A5CF54-D1EF-4149-A365-FEB2A0ABFF29}" type="sibTrans" cxnId="{3474B9EB-E750-47C0-8320-8326CF5313CB}">
      <dgm:prSet/>
      <dgm:spPr/>
      <dgm:t>
        <a:bodyPr/>
        <a:lstStyle/>
        <a:p>
          <a:endParaRPr lang="en-AU"/>
        </a:p>
      </dgm:t>
    </dgm:pt>
    <dgm:pt modelId="{97936979-49C6-4E26-9E2B-48BC24B95588}">
      <dgm:prSet phldrT="[Text]" custT="1"/>
      <dgm:spPr/>
      <dgm:t>
        <a:bodyPr lIns="0" tIns="0" rIns="0" bIns="0"/>
        <a:lstStyle/>
        <a:p>
          <a:r>
            <a:rPr lang="en-AU" sz="2000" dirty="0"/>
            <a:t>The Reformation</a:t>
          </a:r>
        </a:p>
      </dgm:t>
    </dgm:pt>
    <dgm:pt modelId="{30274C6A-3E5C-4C1F-9B45-5832A03F5765}" type="parTrans" cxnId="{42E12EFB-E686-4DAB-B29D-9797DFDB4CA3}">
      <dgm:prSet/>
      <dgm:spPr/>
      <dgm:t>
        <a:bodyPr/>
        <a:lstStyle/>
        <a:p>
          <a:endParaRPr lang="en-AU"/>
        </a:p>
      </dgm:t>
    </dgm:pt>
    <dgm:pt modelId="{1CB6DFF2-2F54-4F91-BE3F-A4A10CC566E0}" type="sibTrans" cxnId="{42E12EFB-E686-4DAB-B29D-9797DFDB4CA3}">
      <dgm:prSet/>
      <dgm:spPr/>
      <dgm:t>
        <a:bodyPr/>
        <a:lstStyle/>
        <a:p>
          <a:endParaRPr lang="en-AU"/>
        </a:p>
      </dgm:t>
    </dgm:pt>
    <dgm:pt modelId="{FC706CCA-E9B2-4434-BC7C-7EECF3A121D6}" type="pres">
      <dgm:prSet presAssocID="{1B8CC24F-01F5-4A9F-9E3F-ACA436E289E9}" presName="Name0" presStyleCnt="0">
        <dgm:presLayoutVars>
          <dgm:chMax val="1"/>
          <dgm:chPref val="1"/>
          <dgm:dir/>
          <dgm:animOne val="branch"/>
          <dgm:animLvl val="lvl"/>
        </dgm:presLayoutVars>
      </dgm:prSet>
      <dgm:spPr/>
    </dgm:pt>
    <dgm:pt modelId="{E74DB733-6708-4FE9-A5C4-AF0EC830A2EB}" type="pres">
      <dgm:prSet presAssocID="{7D96CB78-CC96-456A-ABFA-30D249AF352F}" presName="Parent" presStyleLbl="node0" presStyleIdx="0" presStyleCnt="1">
        <dgm:presLayoutVars>
          <dgm:chMax val="6"/>
          <dgm:chPref val="6"/>
        </dgm:presLayoutVars>
      </dgm:prSet>
      <dgm:spPr/>
    </dgm:pt>
    <dgm:pt modelId="{52D34D84-52A7-42EF-8FE9-EE9B85B2A35E}" type="pres">
      <dgm:prSet presAssocID="{5DDE42C0-5235-462D-8921-558266F8E312}" presName="Accent1" presStyleCnt="0"/>
      <dgm:spPr/>
    </dgm:pt>
    <dgm:pt modelId="{7C1C77B1-83A9-4D54-927F-600A639CEEF2}" type="pres">
      <dgm:prSet presAssocID="{5DDE42C0-5235-462D-8921-558266F8E312}" presName="Accent" presStyleLbl="bgShp" presStyleIdx="0" presStyleCnt="6"/>
      <dgm:spPr/>
    </dgm:pt>
    <dgm:pt modelId="{C0D73E91-548C-45CF-BFF6-F86191C672C3}" type="pres">
      <dgm:prSet presAssocID="{5DDE42C0-5235-462D-8921-558266F8E312}" presName="Child1" presStyleLbl="node1" presStyleIdx="0" presStyleCnt="6">
        <dgm:presLayoutVars>
          <dgm:chMax val="0"/>
          <dgm:chPref val="0"/>
          <dgm:bulletEnabled val="1"/>
        </dgm:presLayoutVars>
      </dgm:prSet>
      <dgm:spPr/>
    </dgm:pt>
    <dgm:pt modelId="{70919FA5-53A0-40BE-A5C8-27DA2C8A37C4}" type="pres">
      <dgm:prSet presAssocID="{C6F9713A-1B12-4330-AE1F-6BE6CDCD4F4E}" presName="Accent2" presStyleCnt="0"/>
      <dgm:spPr/>
    </dgm:pt>
    <dgm:pt modelId="{624F0038-63C6-4DB3-BC26-3D1543099BAD}" type="pres">
      <dgm:prSet presAssocID="{C6F9713A-1B12-4330-AE1F-6BE6CDCD4F4E}" presName="Accent" presStyleLbl="bgShp" presStyleIdx="1" presStyleCnt="6"/>
      <dgm:spPr/>
    </dgm:pt>
    <dgm:pt modelId="{0EDE2F6D-7045-4500-942B-1F78539ABAC1}" type="pres">
      <dgm:prSet presAssocID="{C6F9713A-1B12-4330-AE1F-6BE6CDCD4F4E}" presName="Child2" presStyleLbl="node1" presStyleIdx="1" presStyleCnt="6" custLinFactNeighborY="-1486">
        <dgm:presLayoutVars>
          <dgm:chMax val="0"/>
          <dgm:chPref val="0"/>
          <dgm:bulletEnabled val="1"/>
        </dgm:presLayoutVars>
      </dgm:prSet>
      <dgm:spPr/>
    </dgm:pt>
    <dgm:pt modelId="{452CAEAC-54A2-443D-9C89-5E0C03236750}" type="pres">
      <dgm:prSet presAssocID="{E8F80461-05BE-4360-9165-72EB33276E64}" presName="Accent3" presStyleCnt="0"/>
      <dgm:spPr/>
    </dgm:pt>
    <dgm:pt modelId="{8B06993A-8CED-4652-AE91-AAEE9EB7DF5B}" type="pres">
      <dgm:prSet presAssocID="{E8F80461-05BE-4360-9165-72EB33276E64}" presName="Accent" presStyleLbl="bgShp" presStyleIdx="2" presStyleCnt="6"/>
      <dgm:spPr/>
    </dgm:pt>
    <dgm:pt modelId="{F7B5B450-6E59-44A5-821F-F0A749F45B32}" type="pres">
      <dgm:prSet presAssocID="{E8F80461-05BE-4360-9165-72EB33276E64}" presName="Child3" presStyleLbl="node1" presStyleIdx="2" presStyleCnt="6">
        <dgm:presLayoutVars>
          <dgm:chMax val="0"/>
          <dgm:chPref val="0"/>
          <dgm:bulletEnabled val="1"/>
        </dgm:presLayoutVars>
      </dgm:prSet>
      <dgm:spPr/>
    </dgm:pt>
    <dgm:pt modelId="{22689B48-59AD-47DF-BF01-3785A9CE955D}" type="pres">
      <dgm:prSet presAssocID="{548CC57F-F49F-4F81-AFA3-62F61FFB9BAB}" presName="Accent4" presStyleCnt="0"/>
      <dgm:spPr/>
    </dgm:pt>
    <dgm:pt modelId="{256C7615-EE88-4456-B610-0DFF36FAD4AD}" type="pres">
      <dgm:prSet presAssocID="{548CC57F-F49F-4F81-AFA3-62F61FFB9BAB}" presName="Accent" presStyleLbl="bgShp" presStyleIdx="3" presStyleCnt="6"/>
      <dgm:spPr/>
    </dgm:pt>
    <dgm:pt modelId="{A93047DF-D024-4D70-B00F-EFE6E54244AE}" type="pres">
      <dgm:prSet presAssocID="{548CC57F-F49F-4F81-AFA3-62F61FFB9BAB}" presName="Child4" presStyleLbl="node1" presStyleIdx="3" presStyleCnt="6">
        <dgm:presLayoutVars>
          <dgm:chMax val="0"/>
          <dgm:chPref val="0"/>
          <dgm:bulletEnabled val="1"/>
        </dgm:presLayoutVars>
      </dgm:prSet>
      <dgm:spPr/>
    </dgm:pt>
    <dgm:pt modelId="{F78F4936-565A-476F-93FE-2EDB172A8306}" type="pres">
      <dgm:prSet presAssocID="{971F5597-DA47-4840-954F-D17DE1BD7E8C}" presName="Accent5" presStyleCnt="0"/>
      <dgm:spPr/>
    </dgm:pt>
    <dgm:pt modelId="{B8FB2650-CCF0-486D-ABC9-C52EFD185521}" type="pres">
      <dgm:prSet presAssocID="{971F5597-DA47-4840-954F-D17DE1BD7E8C}" presName="Accent" presStyleLbl="bgShp" presStyleIdx="4" presStyleCnt="6"/>
      <dgm:spPr/>
    </dgm:pt>
    <dgm:pt modelId="{31201EA3-7BD6-47B8-AA9E-237B77A3AB88}" type="pres">
      <dgm:prSet presAssocID="{971F5597-DA47-4840-954F-D17DE1BD7E8C}" presName="Child5" presStyleLbl="node1" presStyleIdx="4" presStyleCnt="6">
        <dgm:presLayoutVars>
          <dgm:chMax val="0"/>
          <dgm:chPref val="0"/>
          <dgm:bulletEnabled val="1"/>
        </dgm:presLayoutVars>
      </dgm:prSet>
      <dgm:spPr/>
    </dgm:pt>
    <dgm:pt modelId="{FBA0BB5A-44B2-4F9D-8FEC-AF10994E1A22}" type="pres">
      <dgm:prSet presAssocID="{97936979-49C6-4E26-9E2B-48BC24B95588}" presName="Accent6" presStyleCnt="0"/>
      <dgm:spPr/>
    </dgm:pt>
    <dgm:pt modelId="{4B90650A-27B5-430B-AF63-91C2264CB3C2}" type="pres">
      <dgm:prSet presAssocID="{97936979-49C6-4E26-9E2B-48BC24B95588}" presName="Accent" presStyleLbl="bgShp" presStyleIdx="5" presStyleCnt="6"/>
      <dgm:spPr/>
    </dgm:pt>
    <dgm:pt modelId="{C0934364-8994-4DC7-A0A5-2E9C42F8ACCA}" type="pres">
      <dgm:prSet presAssocID="{97936979-49C6-4E26-9E2B-48BC24B95588}" presName="Child6" presStyleLbl="node1" presStyleIdx="5" presStyleCnt="6">
        <dgm:presLayoutVars>
          <dgm:chMax val="0"/>
          <dgm:chPref val="0"/>
          <dgm:bulletEnabled val="1"/>
        </dgm:presLayoutVars>
      </dgm:prSet>
      <dgm:spPr/>
    </dgm:pt>
  </dgm:ptLst>
  <dgm:cxnLst>
    <dgm:cxn modelId="{686B2004-4313-4BED-9D24-4CD2ECA600D9}" srcId="{7D96CB78-CC96-456A-ABFA-30D249AF352F}" destId="{C6F9713A-1B12-4330-AE1F-6BE6CDCD4F4E}" srcOrd="1" destOrd="0" parTransId="{4A6D9CA7-673D-40E8-A6F5-B26591796C1C}" sibTransId="{332D1AB4-649B-44B1-8FDE-55D99D853CDB}"/>
    <dgm:cxn modelId="{A38CA207-0E52-47F5-8E2C-6F0111CF8399}" type="presOf" srcId="{C6F9713A-1B12-4330-AE1F-6BE6CDCD4F4E}" destId="{0EDE2F6D-7045-4500-942B-1F78539ABAC1}" srcOrd="0" destOrd="0" presId="urn:microsoft.com/office/officeart/2011/layout/HexagonRadial"/>
    <dgm:cxn modelId="{434D9233-0D1D-494E-B969-E0F4A31C2B34}" type="presOf" srcId="{E8F80461-05BE-4360-9165-72EB33276E64}" destId="{F7B5B450-6E59-44A5-821F-F0A749F45B32}" srcOrd="0" destOrd="0" presId="urn:microsoft.com/office/officeart/2011/layout/HexagonRadial"/>
    <dgm:cxn modelId="{4156F934-244D-4228-9FE1-440F8DD047F3}" type="presOf" srcId="{971F5597-DA47-4840-954F-D17DE1BD7E8C}" destId="{31201EA3-7BD6-47B8-AA9E-237B77A3AB88}" srcOrd="0" destOrd="0" presId="urn:microsoft.com/office/officeart/2011/layout/HexagonRadial"/>
    <dgm:cxn modelId="{BCB02C45-345E-471C-943F-4545F4CDDC20}" type="presOf" srcId="{5DDE42C0-5235-462D-8921-558266F8E312}" destId="{C0D73E91-548C-45CF-BFF6-F86191C672C3}" srcOrd="0" destOrd="0" presId="urn:microsoft.com/office/officeart/2011/layout/HexagonRadial"/>
    <dgm:cxn modelId="{D2202B66-7237-4EC0-A504-D350BAF65C61}" type="presOf" srcId="{7D96CB78-CC96-456A-ABFA-30D249AF352F}" destId="{E74DB733-6708-4FE9-A5C4-AF0EC830A2EB}" srcOrd="0" destOrd="0" presId="urn:microsoft.com/office/officeart/2011/layout/HexagonRadial"/>
    <dgm:cxn modelId="{D3A21974-6D12-4C2C-B866-BCE2E51E31ED}" srcId="{7D96CB78-CC96-456A-ABFA-30D249AF352F}" destId="{5DDE42C0-5235-462D-8921-558266F8E312}" srcOrd="0" destOrd="0" parTransId="{2B0C21A6-57D1-457D-9D9C-E941054F1E2E}" sibTransId="{778415B0-5C03-49B7-B5D5-ED30E6D826E0}"/>
    <dgm:cxn modelId="{D06F8C94-D589-4644-A007-36E163E1412B}" type="presOf" srcId="{548CC57F-F49F-4F81-AFA3-62F61FFB9BAB}" destId="{A93047DF-D024-4D70-B00F-EFE6E54244AE}" srcOrd="0" destOrd="0" presId="urn:microsoft.com/office/officeart/2011/layout/HexagonRadial"/>
    <dgm:cxn modelId="{A42062A7-B35F-4836-915D-989FF153A438}" srcId="{7D96CB78-CC96-456A-ABFA-30D249AF352F}" destId="{548CC57F-F49F-4F81-AFA3-62F61FFB9BAB}" srcOrd="3" destOrd="0" parTransId="{3CA22677-0CB6-4EFD-95AA-3EE998FF6902}" sibTransId="{23503900-514D-400E-8592-AA3EB265B592}"/>
    <dgm:cxn modelId="{DEED5FA8-0334-4406-A8AA-47A73CF2A00B}" srcId="{7D96CB78-CC96-456A-ABFA-30D249AF352F}" destId="{E8F80461-05BE-4360-9165-72EB33276E64}" srcOrd="2" destOrd="0" parTransId="{6A932A87-D406-497D-865C-1B03F1B39A71}" sibTransId="{5FD8E283-A103-403D-9D26-486772E22F22}"/>
    <dgm:cxn modelId="{7140F0D0-0F4F-445C-BEF2-B7989B7B0C66}" srcId="{1B8CC24F-01F5-4A9F-9E3F-ACA436E289E9}" destId="{7D96CB78-CC96-456A-ABFA-30D249AF352F}" srcOrd="0" destOrd="0" parTransId="{C85AAFF6-E0CE-49DF-8711-2AC7BDC128DD}" sibTransId="{E4426726-EA39-40C2-A82E-D34A249D03C3}"/>
    <dgm:cxn modelId="{159CBCE4-9DCB-4318-9ED5-1D9386403E04}" type="presOf" srcId="{1B8CC24F-01F5-4A9F-9E3F-ACA436E289E9}" destId="{FC706CCA-E9B2-4434-BC7C-7EECF3A121D6}" srcOrd="0" destOrd="0" presId="urn:microsoft.com/office/officeart/2011/layout/HexagonRadial"/>
    <dgm:cxn modelId="{3474B9EB-E750-47C0-8320-8326CF5313CB}" srcId="{7D96CB78-CC96-456A-ABFA-30D249AF352F}" destId="{971F5597-DA47-4840-954F-D17DE1BD7E8C}" srcOrd="4" destOrd="0" parTransId="{600600AE-660E-4FB8-B668-FCE11F35A2C7}" sibTransId="{01A5CF54-D1EF-4149-A365-FEB2A0ABFF29}"/>
    <dgm:cxn modelId="{03F617F8-1EA8-4903-8918-EE06683C93E4}" type="presOf" srcId="{97936979-49C6-4E26-9E2B-48BC24B95588}" destId="{C0934364-8994-4DC7-A0A5-2E9C42F8ACCA}" srcOrd="0" destOrd="0" presId="urn:microsoft.com/office/officeart/2011/layout/HexagonRadial"/>
    <dgm:cxn modelId="{42E12EFB-E686-4DAB-B29D-9797DFDB4CA3}" srcId="{7D96CB78-CC96-456A-ABFA-30D249AF352F}" destId="{97936979-49C6-4E26-9E2B-48BC24B95588}" srcOrd="5" destOrd="0" parTransId="{30274C6A-3E5C-4C1F-9B45-5832A03F5765}" sibTransId="{1CB6DFF2-2F54-4F91-BE3F-A4A10CC566E0}"/>
    <dgm:cxn modelId="{6BC3ED9D-65B1-41CC-ABDC-267399C7709E}" type="presParOf" srcId="{FC706CCA-E9B2-4434-BC7C-7EECF3A121D6}" destId="{E74DB733-6708-4FE9-A5C4-AF0EC830A2EB}" srcOrd="0" destOrd="0" presId="urn:microsoft.com/office/officeart/2011/layout/HexagonRadial"/>
    <dgm:cxn modelId="{FF973F74-E085-4668-9EF5-010EDECECF04}" type="presParOf" srcId="{FC706CCA-E9B2-4434-BC7C-7EECF3A121D6}" destId="{52D34D84-52A7-42EF-8FE9-EE9B85B2A35E}" srcOrd="1" destOrd="0" presId="urn:microsoft.com/office/officeart/2011/layout/HexagonRadial"/>
    <dgm:cxn modelId="{F111685C-73B5-423D-988C-C18BC6A9F9CA}" type="presParOf" srcId="{52D34D84-52A7-42EF-8FE9-EE9B85B2A35E}" destId="{7C1C77B1-83A9-4D54-927F-600A639CEEF2}" srcOrd="0" destOrd="0" presId="urn:microsoft.com/office/officeart/2011/layout/HexagonRadial"/>
    <dgm:cxn modelId="{0486EB64-8EAE-48CB-BB44-019B7CC7F844}" type="presParOf" srcId="{FC706CCA-E9B2-4434-BC7C-7EECF3A121D6}" destId="{C0D73E91-548C-45CF-BFF6-F86191C672C3}" srcOrd="2" destOrd="0" presId="urn:microsoft.com/office/officeart/2011/layout/HexagonRadial"/>
    <dgm:cxn modelId="{98381760-B67E-4E80-BE5E-B4E00C9346C8}" type="presParOf" srcId="{FC706CCA-E9B2-4434-BC7C-7EECF3A121D6}" destId="{70919FA5-53A0-40BE-A5C8-27DA2C8A37C4}" srcOrd="3" destOrd="0" presId="urn:microsoft.com/office/officeart/2011/layout/HexagonRadial"/>
    <dgm:cxn modelId="{CFE21EBC-C4E4-4048-8481-2ADECF375DA3}" type="presParOf" srcId="{70919FA5-53A0-40BE-A5C8-27DA2C8A37C4}" destId="{624F0038-63C6-4DB3-BC26-3D1543099BAD}" srcOrd="0" destOrd="0" presId="urn:microsoft.com/office/officeart/2011/layout/HexagonRadial"/>
    <dgm:cxn modelId="{4E126782-BC48-40A0-B791-90F2890B0F7B}" type="presParOf" srcId="{FC706CCA-E9B2-4434-BC7C-7EECF3A121D6}" destId="{0EDE2F6D-7045-4500-942B-1F78539ABAC1}" srcOrd="4" destOrd="0" presId="urn:microsoft.com/office/officeart/2011/layout/HexagonRadial"/>
    <dgm:cxn modelId="{F18D25B7-AF72-4B84-B8DD-0E0C03F84723}" type="presParOf" srcId="{FC706CCA-E9B2-4434-BC7C-7EECF3A121D6}" destId="{452CAEAC-54A2-443D-9C89-5E0C03236750}" srcOrd="5" destOrd="0" presId="urn:microsoft.com/office/officeart/2011/layout/HexagonRadial"/>
    <dgm:cxn modelId="{D11BA7A7-3B4E-4A82-B0F7-A65A33694825}" type="presParOf" srcId="{452CAEAC-54A2-443D-9C89-5E0C03236750}" destId="{8B06993A-8CED-4652-AE91-AAEE9EB7DF5B}" srcOrd="0" destOrd="0" presId="urn:microsoft.com/office/officeart/2011/layout/HexagonRadial"/>
    <dgm:cxn modelId="{3F619605-60A9-45A4-8DF7-3CB2C09E05E5}" type="presParOf" srcId="{FC706CCA-E9B2-4434-BC7C-7EECF3A121D6}" destId="{F7B5B450-6E59-44A5-821F-F0A749F45B32}" srcOrd="6" destOrd="0" presId="urn:microsoft.com/office/officeart/2011/layout/HexagonRadial"/>
    <dgm:cxn modelId="{16DD40AB-A73F-4003-895C-3FE3A1457479}" type="presParOf" srcId="{FC706CCA-E9B2-4434-BC7C-7EECF3A121D6}" destId="{22689B48-59AD-47DF-BF01-3785A9CE955D}" srcOrd="7" destOrd="0" presId="urn:microsoft.com/office/officeart/2011/layout/HexagonRadial"/>
    <dgm:cxn modelId="{7D2882D2-3742-46B0-ADBC-DFE8D3808F26}" type="presParOf" srcId="{22689B48-59AD-47DF-BF01-3785A9CE955D}" destId="{256C7615-EE88-4456-B610-0DFF36FAD4AD}" srcOrd="0" destOrd="0" presId="urn:microsoft.com/office/officeart/2011/layout/HexagonRadial"/>
    <dgm:cxn modelId="{EF056548-0BD4-4947-9918-97A5484C40BD}" type="presParOf" srcId="{FC706CCA-E9B2-4434-BC7C-7EECF3A121D6}" destId="{A93047DF-D024-4D70-B00F-EFE6E54244AE}" srcOrd="8" destOrd="0" presId="urn:microsoft.com/office/officeart/2011/layout/HexagonRadial"/>
    <dgm:cxn modelId="{9580B0A0-CC10-4ED8-8057-03E063C34B12}" type="presParOf" srcId="{FC706CCA-E9B2-4434-BC7C-7EECF3A121D6}" destId="{F78F4936-565A-476F-93FE-2EDB172A8306}" srcOrd="9" destOrd="0" presId="urn:microsoft.com/office/officeart/2011/layout/HexagonRadial"/>
    <dgm:cxn modelId="{C728276A-D849-4A70-8FA7-BEBFD64B2B59}" type="presParOf" srcId="{F78F4936-565A-476F-93FE-2EDB172A8306}" destId="{B8FB2650-CCF0-486D-ABC9-C52EFD185521}" srcOrd="0" destOrd="0" presId="urn:microsoft.com/office/officeart/2011/layout/HexagonRadial"/>
    <dgm:cxn modelId="{40DD5EED-2D39-461C-B231-C0C5B1342A8A}" type="presParOf" srcId="{FC706CCA-E9B2-4434-BC7C-7EECF3A121D6}" destId="{31201EA3-7BD6-47B8-AA9E-237B77A3AB88}" srcOrd="10" destOrd="0" presId="urn:microsoft.com/office/officeart/2011/layout/HexagonRadial"/>
    <dgm:cxn modelId="{30CC5C93-EB32-42F4-B160-E931698D27CC}" type="presParOf" srcId="{FC706CCA-E9B2-4434-BC7C-7EECF3A121D6}" destId="{FBA0BB5A-44B2-4F9D-8FEC-AF10994E1A22}" srcOrd="11" destOrd="0" presId="urn:microsoft.com/office/officeart/2011/layout/HexagonRadial"/>
    <dgm:cxn modelId="{4F5DB29A-B385-4A33-98DD-946A5CC85649}" type="presParOf" srcId="{FBA0BB5A-44B2-4F9D-8FEC-AF10994E1A22}" destId="{4B90650A-27B5-430B-AF63-91C2264CB3C2}" srcOrd="0" destOrd="0" presId="urn:microsoft.com/office/officeart/2011/layout/HexagonRadial"/>
    <dgm:cxn modelId="{15AA2823-0A4A-4BA6-8086-A5AB8313B266}" type="presParOf" srcId="{FC706CCA-E9B2-4434-BC7C-7EECF3A121D6}" destId="{C0934364-8994-4DC7-A0A5-2E9C42F8ACCA}"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8CC24F-01F5-4A9F-9E3F-ACA436E289E9}" type="doc">
      <dgm:prSet loTypeId="urn:microsoft.com/office/officeart/2011/layout/HexagonRadial" loCatId="officeonline" qsTypeId="urn:microsoft.com/office/officeart/2005/8/quickstyle/simple1" qsCatId="simple" csTypeId="urn:microsoft.com/office/officeart/2005/8/colors/accent0_2" csCatId="mainScheme" phldr="1"/>
      <dgm:spPr/>
      <dgm:t>
        <a:bodyPr/>
        <a:lstStyle/>
        <a:p>
          <a:endParaRPr lang="en-AU"/>
        </a:p>
      </dgm:t>
    </dgm:pt>
    <dgm:pt modelId="{7D96CB78-CC96-456A-ABFA-30D249AF352F}">
      <dgm:prSet phldrT="[Text]"/>
      <dgm:spPr/>
      <dgm:t>
        <a:bodyPr/>
        <a:lstStyle/>
        <a:p>
          <a:r>
            <a:rPr lang="en-AU"/>
            <a:t> 21st Century Canadian Western World</a:t>
          </a:r>
        </a:p>
      </dgm:t>
    </dgm:pt>
    <dgm:pt modelId="{C85AAFF6-E0CE-49DF-8711-2AC7BDC128DD}" type="parTrans" cxnId="{7140F0D0-0F4F-445C-BEF2-B7989B7B0C66}">
      <dgm:prSet/>
      <dgm:spPr/>
      <dgm:t>
        <a:bodyPr/>
        <a:lstStyle/>
        <a:p>
          <a:endParaRPr lang="en-AU"/>
        </a:p>
      </dgm:t>
    </dgm:pt>
    <dgm:pt modelId="{E4426726-EA39-40C2-A82E-D34A249D03C3}" type="sibTrans" cxnId="{7140F0D0-0F4F-445C-BEF2-B7989B7B0C66}">
      <dgm:prSet/>
      <dgm:spPr/>
      <dgm:t>
        <a:bodyPr/>
        <a:lstStyle/>
        <a:p>
          <a:endParaRPr lang="en-AU"/>
        </a:p>
      </dgm:t>
    </dgm:pt>
    <dgm:pt modelId="{5DDE42C0-5235-462D-8921-558266F8E312}">
      <dgm:prSet phldrT="[Text]" custT="1"/>
      <dgm:spPr/>
      <dgm:t>
        <a:bodyPr lIns="0" tIns="0" rIns="0" bIns="0"/>
        <a:lstStyle/>
        <a:p>
          <a:r>
            <a:rPr lang="en-AU" sz="2000" dirty="0"/>
            <a:t>Post Modernism</a:t>
          </a:r>
        </a:p>
      </dgm:t>
    </dgm:pt>
    <dgm:pt modelId="{2B0C21A6-57D1-457D-9D9C-E941054F1E2E}" type="parTrans" cxnId="{D3A21974-6D12-4C2C-B866-BCE2E51E31ED}">
      <dgm:prSet/>
      <dgm:spPr/>
      <dgm:t>
        <a:bodyPr/>
        <a:lstStyle/>
        <a:p>
          <a:endParaRPr lang="en-AU"/>
        </a:p>
      </dgm:t>
    </dgm:pt>
    <dgm:pt modelId="{778415B0-5C03-49B7-B5D5-ED30E6D826E0}" type="sibTrans" cxnId="{D3A21974-6D12-4C2C-B866-BCE2E51E31ED}">
      <dgm:prSet/>
      <dgm:spPr/>
      <dgm:t>
        <a:bodyPr/>
        <a:lstStyle/>
        <a:p>
          <a:endParaRPr lang="en-AU"/>
        </a:p>
      </dgm:t>
    </dgm:pt>
    <dgm:pt modelId="{C6F9713A-1B12-4330-AE1F-6BE6CDCD4F4E}">
      <dgm:prSet phldrT="[Text]" custT="1"/>
      <dgm:spPr/>
      <dgm:t>
        <a:bodyPr lIns="0" tIns="0" rIns="0" bIns="0"/>
        <a:lstStyle/>
        <a:p>
          <a:r>
            <a:rPr lang="en-AU" sz="2400" dirty="0"/>
            <a:t>Left Wing Politics</a:t>
          </a:r>
        </a:p>
      </dgm:t>
    </dgm:pt>
    <dgm:pt modelId="{4A6D9CA7-673D-40E8-A6F5-B26591796C1C}" type="parTrans" cxnId="{686B2004-4313-4BED-9D24-4CD2ECA600D9}">
      <dgm:prSet/>
      <dgm:spPr/>
      <dgm:t>
        <a:bodyPr/>
        <a:lstStyle/>
        <a:p>
          <a:endParaRPr lang="en-AU"/>
        </a:p>
      </dgm:t>
    </dgm:pt>
    <dgm:pt modelId="{332D1AB4-649B-44B1-8FDE-55D99D853CDB}" type="sibTrans" cxnId="{686B2004-4313-4BED-9D24-4CD2ECA600D9}">
      <dgm:prSet/>
      <dgm:spPr/>
      <dgm:t>
        <a:bodyPr/>
        <a:lstStyle/>
        <a:p>
          <a:endParaRPr lang="en-AU"/>
        </a:p>
      </dgm:t>
    </dgm:pt>
    <dgm:pt modelId="{E8F80461-05BE-4360-9165-72EB33276E64}">
      <dgm:prSet phldrT="[Text]" custT="1"/>
      <dgm:spPr/>
      <dgm:t>
        <a:bodyPr lIns="0" tIns="0" rIns="0" bIns="0"/>
        <a:lstStyle/>
        <a:p>
          <a:r>
            <a:rPr lang="en-AU" sz="2000" dirty="0"/>
            <a:t>Institutional concerns</a:t>
          </a:r>
        </a:p>
      </dgm:t>
    </dgm:pt>
    <dgm:pt modelId="{6A932A87-D406-497D-865C-1B03F1B39A71}" type="parTrans" cxnId="{DEED5FA8-0334-4406-A8AA-47A73CF2A00B}">
      <dgm:prSet/>
      <dgm:spPr/>
      <dgm:t>
        <a:bodyPr/>
        <a:lstStyle/>
        <a:p>
          <a:endParaRPr lang="en-AU"/>
        </a:p>
      </dgm:t>
    </dgm:pt>
    <dgm:pt modelId="{5FD8E283-A103-403D-9D26-486772E22F22}" type="sibTrans" cxnId="{DEED5FA8-0334-4406-A8AA-47A73CF2A00B}">
      <dgm:prSet/>
      <dgm:spPr/>
      <dgm:t>
        <a:bodyPr/>
        <a:lstStyle/>
        <a:p>
          <a:endParaRPr lang="en-AU"/>
        </a:p>
      </dgm:t>
    </dgm:pt>
    <dgm:pt modelId="{548CC57F-F49F-4F81-AFA3-62F61FFB9BAB}">
      <dgm:prSet phldrT="[Text]" custT="1"/>
      <dgm:spPr/>
      <dgm:t>
        <a:bodyPr lIns="0" tIns="0" rIns="0" bIns="0"/>
        <a:lstStyle/>
        <a:p>
          <a:r>
            <a:rPr lang="en-AU" sz="3200" dirty="0"/>
            <a:t>Popular Culture </a:t>
          </a:r>
        </a:p>
      </dgm:t>
    </dgm:pt>
    <dgm:pt modelId="{3CA22677-0CB6-4EFD-95AA-3EE998FF6902}" type="parTrans" cxnId="{A42062A7-B35F-4836-915D-989FF153A438}">
      <dgm:prSet/>
      <dgm:spPr/>
      <dgm:t>
        <a:bodyPr/>
        <a:lstStyle/>
        <a:p>
          <a:endParaRPr lang="en-AU"/>
        </a:p>
      </dgm:t>
    </dgm:pt>
    <dgm:pt modelId="{23503900-514D-400E-8592-AA3EB265B592}" type="sibTrans" cxnId="{A42062A7-B35F-4836-915D-989FF153A438}">
      <dgm:prSet/>
      <dgm:spPr/>
      <dgm:t>
        <a:bodyPr/>
        <a:lstStyle/>
        <a:p>
          <a:endParaRPr lang="en-AU"/>
        </a:p>
      </dgm:t>
    </dgm:pt>
    <dgm:pt modelId="{971F5597-DA47-4840-954F-D17DE1BD7E8C}">
      <dgm:prSet phldrT="[Text]" custT="1"/>
      <dgm:spPr/>
      <dgm:t>
        <a:bodyPr lIns="0" tIns="0" rIns="0" bIns="0"/>
        <a:lstStyle/>
        <a:p>
          <a:r>
            <a:rPr lang="en-AU" sz="2000" dirty="0"/>
            <a:t>High vs Low Culture </a:t>
          </a:r>
        </a:p>
      </dgm:t>
    </dgm:pt>
    <dgm:pt modelId="{600600AE-660E-4FB8-B668-FCE11F35A2C7}" type="parTrans" cxnId="{3474B9EB-E750-47C0-8320-8326CF5313CB}">
      <dgm:prSet/>
      <dgm:spPr/>
      <dgm:t>
        <a:bodyPr/>
        <a:lstStyle/>
        <a:p>
          <a:endParaRPr lang="en-AU"/>
        </a:p>
      </dgm:t>
    </dgm:pt>
    <dgm:pt modelId="{01A5CF54-D1EF-4149-A365-FEB2A0ABFF29}" type="sibTrans" cxnId="{3474B9EB-E750-47C0-8320-8326CF5313CB}">
      <dgm:prSet/>
      <dgm:spPr/>
      <dgm:t>
        <a:bodyPr/>
        <a:lstStyle/>
        <a:p>
          <a:endParaRPr lang="en-AU"/>
        </a:p>
      </dgm:t>
    </dgm:pt>
    <dgm:pt modelId="{97936979-49C6-4E26-9E2B-48BC24B95588}">
      <dgm:prSet phldrT="[Text]" custT="1"/>
      <dgm:spPr/>
      <dgm:t>
        <a:bodyPr lIns="0" tIns="0" rIns="0" bIns="0"/>
        <a:lstStyle/>
        <a:p>
          <a:r>
            <a:rPr lang="en-AU" sz="1800" dirty="0"/>
            <a:t>Hogarth Shakespeare Series</a:t>
          </a:r>
        </a:p>
      </dgm:t>
    </dgm:pt>
    <dgm:pt modelId="{30274C6A-3E5C-4C1F-9B45-5832A03F5765}" type="parTrans" cxnId="{42E12EFB-E686-4DAB-B29D-9797DFDB4CA3}">
      <dgm:prSet/>
      <dgm:spPr/>
      <dgm:t>
        <a:bodyPr/>
        <a:lstStyle/>
        <a:p>
          <a:endParaRPr lang="en-AU"/>
        </a:p>
      </dgm:t>
    </dgm:pt>
    <dgm:pt modelId="{1CB6DFF2-2F54-4F91-BE3F-A4A10CC566E0}" type="sibTrans" cxnId="{42E12EFB-E686-4DAB-B29D-9797DFDB4CA3}">
      <dgm:prSet/>
      <dgm:spPr/>
      <dgm:t>
        <a:bodyPr/>
        <a:lstStyle/>
        <a:p>
          <a:endParaRPr lang="en-AU"/>
        </a:p>
      </dgm:t>
    </dgm:pt>
    <dgm:pt modelId="{FC706CCA-E9B2-4434-BC7C-7EECF3A121D6}" type="pres">
      <dgm:prSet presAssocID="{1B8CC24F-01F5-4A9F-9E3F-ACA436E289E9}" presName="Name0" presStyleCnt="0">
        <dgm:presLayoutVars>
          <dgm:chMax val="1"/>
          <dgm:chPref val="1"/>
          <dgm:dir/>
          <dgm:animOne val="branch"/>
          <dgm:animLvl val="lvl"/>
        </dgm:presLayoutVars>
      </dgm:prSet>
      <dgm:spPr/>
    </dgm:pt>
    <dgm:pt modelId="{E74DB733-6708-4FE9-A5C4-AF0EC830A2EB}" type="pres">
      <dgm:prSet presAssocID="{7D96CB78-CC96-456A-ABFA-30D249AF352F}" presName="Parent" presStyleLbl="node0" presStyleIdx="0" presStyleCnt="1">
        <dgm:presLayoutVars>
          <dgm:chMax val="6"/>
          <dgm:chPref val="6"/>
        </dgm:presLayoutVars>
      </dgm:prSet>
      <dgm:spPr/>
    </dgm:pt>
    <dgm:pt modelId="{52D34D84-52A7-42EF-8FE9-EE9B85B2A35E}" type="pres">
      <dgm:prSet presAssocID="{5DDE42C0-5235-462D-8921-558266F8E312}" presName="Accent1" presStyleCnt="0"/>
      <dgm:spPr/>
    </dgm:pt>
    <dgm:pt modelId="{7C1C77B1-83A9-4D54-927F-600A639CEEF2}" type="pres">
      <dgm:prSet presAssocID="{5DDE42C0-5235-462D-8921-558266F8E312}" presName="Accent" presStyleLbl="bgShp" presStyleIdx="0" presStyleCnt="6"/>
      <dgm:spPr/>
    </dgm:pt>
    <dgm:pt modelId="{C0D73E91-548C-45CF-BFF6-F86191C672C3}" type="pres">
      <dgm:prSet presAssocID="{5DDE42C0-5235-462D-8921-558266F8E312}" presName="Child1" presStyleLbl="node1" presStyleIdx="0" presStyleCnt="6" custLinFactNeighborX="865" custLinFactNeighborY="-1000">
        <dgm:presLayoutVars>
          <dgm:chMax val="0"/>
          <dgm:chPref val="0"/>
          <dgm:bulletEnabled val="1"/>
        </dgm:presLayoutVars>
      </dgm:prSet>
      <dgm:spPr/>
    </dgm:pt>
    <dgm:pt modelId="{70919FA5-53A0-40BE-A5C8-27DA2C8A37C4}" type="pres">
      <dgm:prSet presAssocID="{C6F9713A-1B12-4330-AE1F-6BE6CDCD4F4E}" presName="Accent2" presStyleCnt="0"/>
      <dgm:spPr/>
    </dgm:pt>
    <dgm:pt modelId="{624F0038-63C6-4DB3-BC26-3D1543099BAD}" type="pres">
      <dgm:prSet presAssocID="{C6F9713A-1B12-4330-AE1F-6BE6CDCD4F4E}" presName="Accent" presStyleLbl="bgShp" presStyleIdx="1" presStyleCnt="6"/>
      <dgm:spPr/>
    </dgm:pt>
    <dgm:pt modelId="{0EDE2F6D-7045-4500-942B-1F78539ABAC1}" type="pres">
      <dgm:prSet presAssocID="{C6F9713A-1B12-4330-AE1F-6BE6CDCD4F4E}" presName="Child2" presStyleLbl="node1" presStyleIdx="1" presStyleCnt="6">
        <dgm:presLayoutVars>
          <dgm:chMax val="0"/>
          <dgm:chPref val="0"/>
          <dgm:bulletEnabled val="1"/>
        </dgm:presLayoutVars>
      </dgm:prSet>
      <dgm:spPr/>
    </dgm:pt>
    <dgm:pt modelId="{452CAEAC-54A2-443D-9C89-5E0C03236750}" type="pres">
      <dgm:prSet presAssocID="{E8F80461-05BE-4360-9165-72EB33276E64}" presName="Accent3" presStyleCnt="0"/>
      <dgm:spPr/>
    </dgm:pt>
    <dgm:pt modelId="{8B06993A-8CED-4652-AE91-AAEE9EB7DF5B}" type="pres">
      <dgm:prSet presAssocID="{E8F80461-05BE-4360-9165-72EB33276E64}" presName="Accent" presStyleLbl="bgShp" presStyleIdx="2" presStyleCnt="6"/>
      <dgm:spPr/>
    </dgm:pt>
    <dgm:pt modelId="{F7B5B450-6E59-44A5-821F-F0A749F45B32}" type="pres">
      <dgm:prSet presAssocID="{E8F80461-05BE-4360-9165-72EB33276E64}" presName="Child3" presStyleLbl="node1" presStyleIdx="2" presStyleCnt="6" custLinFactNeighborX="2118" custLinFactNeighborY="-2448">
        <dgm:presLayoutVars>
          <dgm:chMax val="0"/>
          <dgm:chPref val="0"/>
          <dgm:bulletEnabled val="1"/>
        </dgm:presLayoutVars>
      </dgm:prSet>
      <dgm:spPr/>
    </dgm:pt>
    <dgm:pt modelId="{22689B48-59AD-47DF-BF01-3785A9CE955D}" type="pres">
      <dgm:prSet presAssocID="{548CC57F-F49F-4F81-AFA3-62F61FFB9BAB}" presName="Accent4" presStyleCnt="0"/>
      <dgm:spPr/>
    </dgm:pt>
    <dgm:pt modelId="{256C7615-EE88-4456-B610-0DFF36FAD4AD}" type="pres">
      <dgm:prSet presAssocID="{548CC57F-F49F-4F81-AFA3-62F61FFB9BAB}" presName="Accent" presStyleLbl="bgShp" presStyleIdx="3" presStyleCnt="6"/>
      <dgm:spPr/>
    </dgm:pt>
    <dgm:pt modelId="{A93047DF-D024-4D70-B00F-EFE6E54244AE}" type="pres">
      <dgm:prSet presAssocID="{548CC57F-F49F-4F81-AFA3-62F61FFB9BAB}" presName="Child4" presStyleLbl="node1" presStyleIdx="3" presStyleCnt="6">
        <dgm:presLayoutVars>
          <dgm:chMax val="0"/>
          <dgm:chPref val="0"/>
          <dgm:bulletEnabled val="1"/>
        </dgm:presLayoutVars>
      </dgm:prSet>
      <dgm:spPr/>
    </dgm:pt>
    <dgm:pt modelId="{F78F4936-565A-476F-93FE-2EDB172A8306}" type="pres">
      <dgm:prSet presAssocID="{971F5597-DA47-4840-954F-D17DE1BD7E8C}" presName="Accent5" presStyleCnt="0"/>
      <dgm:spPr/>
    </dgm:pt>
    <dgm:pt modelId="{B8FB2650-CCF0-486D-ABC9-C52EFD185521}" type="pres">
      <dgm:prSet presAssocID="{971F5597-DA47-4840-954F-D17DE1BD7E8C}" presName="Accent" presStyleLbl="bgShp" presStyleIdx="4" presStyleCnt="6"/>
      <dgm:spPr/>
    </dgm:pt>
    <dgm:pt modelId="{31201EA3-7BD6-47B8-AA9E-237B77A3AB88}" type="pres">
      <dgm:prSet presAssocID="{971F5597-DA47-4840-954F-D17DE1BD7E8C}" presName="Child5" presStyleLbl="node1" presStyleIdx="4" presStyleCnt="6">
        <dgm:presLayoutVars>
          <dgm:chMax val="0"/>
          <dgm:chPref val="0"/>
          <dgm:bulletEnabled val="1"/>
        </dgm:presLayoutVars>
      </dgm:prSet>
      <dgm:spPr/>
    </dgm:pt>
    <dgm:pt modelId="{FBA0BB5A-44B2-4F9D-8FEC-AF10994E1A22}" type="pres">
      <dgm:prSet presAssocID="{97936979-49C6-4E26-9E2B-48BC24B95588}" presName="Accent6" presStyleCnt="0"/>
      <dgm:spPr/>
    </dgm:pt>
    <dgm:pt modelId="{4B90650A-27B5-430B-AF63-91C2264CB3C2}" type="pres">
      <dgm:prSet presAssocID="{97936979-49C6-4E26-9E2B-48BC24B95588}" presName="Accent" presStyleLbl="bgShp" presStyleIdx="5" presStyleCnt="6"/>
      <dgm:spPr/>
    </dgm:pt>
    <dgm:pt modelId="{C0934364-8994-4DC7-A0A5-2E9C42F8ACCA}" type="pres">
      <dgm:prSet presAssocID="{97936979-49C6-4E26-9E2B-48BC24B95588}" presName="Child6" presStyleLbl="node1" presStyleIdx="5" presStyleCnt="6">
        <dgm:presLayoutVars>
          <dgm:chMax val="0"/>
          <dgm:chPref val="0"/>
          <dgm:bulletEnabled val="1"/>
        </dgm:presLayoutVars>
      </dgm:prSet>
      <dgm:spPr/>
    </dgm:pt>
  </dgm:ptLst>
  <dgm:cxnLst>
    <dgm:cxn modelId="{686B2004-4313-4BED-9D24-4CD2ECA600D9}" srcId="{7D96CB78-CC96-456A-ABFA-30D249AF352F}" destId="{C6F9713A-1B12-4330-AE1F-6BE6CDCD4F4E}" srcOrd="1" destOrd="0" parTransId="{4A6D9CA7-673D-40E8-A6F5-B26591796C1C}" sibTransId="{332D1AB4-649B-44B1-8FDE-55D99D853CDB}"/>
    <dgm:cxn modelId="{A38CA207-0E52-47F5-8E2C-6F0111CF8399}" type="presOf" srcId="{C6F9713A-1B12-4330-AE1F-6BE6CDCD4F4E}" destId="{0EDE2F6D-7045-4500-942B-1F78539ABAC1}" srcOrd="0" destOrd="0" presId="urn:microsoft.com/office/officeart/2011/layout/HexagonRadial"/>
    <dgm:cxn modelId="{434D9233-0D1D-494E-B969-E0F4A31C2B34}" type="presOf" srcId="{E8F80461-05BE-4360-9165-72EB33276E64}" destId="{F7B5B450-6E59-44A5-821F-F0A749F45B32}" srcOrd="0" destOrd="0" presId="urn:microsoft.com/office/officeart/2011/layout/HexagonRadial"/>
    <dgm:cxn modelId="{4156F934-244D-4228-9FE1-440F8DD047F3}" type="presOf" srcId="{971F5597-DA47-4840-954F-D17DE1BD7E8C}" destId="{31201EA3-7BD6-47B8-AA9E-237B77A3AB88}" srcOrd="0" destOrd="0" presId="urn:microsoft.com/office/officeart/2011/layout/HexagonRadial"/>
    <dgm:cxn modelId="{BCB02C45-345E-471C-943F-4545F4CDDC20}" type="presOf" srcId="{5DDE42C0-5235-462D-8921-558266F8E312}" destId="{C0D73E91-548C-45CF-BFF6-F86191C672C3}" srcOrd="0" destOrd="0" presId="urn:microsoft.com/office/officeart/2011/layout/HexagonRadial"/>
    <dgm:cxn modelId="{D2202B66-7237-4EC0-A504-D350BAF65C61}" type="presOf" srcId="{7D96CB78-CC96-456A-ABFA-30D249AF352F}" destId="{E74DB733-6708-4FE9-A5C4-AF0EC830A2EB}" srcOrd="0" destOrd="0" presId="urn:microsoft.com/office/officeart/2011/layout/HexagonRadial"/>
    <dgm:cxn modelId="{D3A21974-6D12-4C2C-B866-BCE2E51E31ED}" srcId="{7D96CB78-CC96-456A-ABFA-30D249AF352F}" destId="{5DDE42C0-5235-462D-8921-558266F8E312}" srcOrd="0" destOrd="0" parTransId="{2B0C21A6-57D1-457D-9D9C-E941054F1E2E}" sibTransId="{778415B0-5C03-49B7-B5D5-ED30E6D826E0}"/>
    <dgm:cxn modelId="{D06F8C94-D589-4644-A007-36E163E1412B}" type="presOf" srcId="{548CC57F-F49F-4F81-AFA3-62F61FFB9BAB}" destId="{A93047DF-D024-4D70-B00F-EFE6E54244AE}" srcOrd="0" destOrd="0" presId="urn:microsoft.com/office/officeart/2011/layout/HexagonRadial"/>
    <dgm:cxn modelId="{A42062A7-B35F-4836-915D-989FF153A438}" srcId="{7D96CB78-CC96-456A-ABFA-30D249AF352F}" destId="{548CC57F-F49F-4F81-AFA3-62F61FFB9BAB}" srcOrd="3" destOrd="0" parTransId="{3CA22677-0CB6-4EFD-95AA-3EE998FF6902}" sibTransId="{23503900-514D-400E-8592-AA3EB265B592}"/>
    <dgm:cxn modelId="{DEED5FA8-0334-4406-A8AA-47A73CF2A00B}" srcId="{7D96CB78-CC96-456A-ABFA-30D249AF352F}" destId="{E8F80461-05BE-4360-9165-72EB33276E64}" srcOrd="2" destOrd="0" parTransId="{6A932A87-D406-497D-865C-1B03F1B39A71}" sibTransId="{5FD8E283-A103-403D-9D26-486772E22F22}"/>
    <dgm:cxn modelId="{7140F0D0-0F4F-445C-BEF2-B7989B7B0C66}" srcId="{1B8CC24F-01F5-4A9F-9E3F-ACA436E289E9}" destId="{7D96CB78-CC96-456A-ABFA-30D249AF352F}" srcOrd="0" destOrd="0" parTransId="{C85AAFF6-E0CE-49DF-8711-2AC7BDC128DD}" sibTransId="{E4426726-EA39-40C2-A82E-D34A249D03C3}"/>
    <dgm:cxn modelId="{159CBCE4-9DCB-4318-9ED5-1D9386403E04}" type="presOf" srcId="{1B8CC24F-01F5-4A9F-9E3F-ACA436E289E9}" destId="{FC706CCA-E9B2-4434-BC7C-7EECF3A121D6}" srcOrd="0" destOrd="0" presId="urn:microsoft.com/office/officeart/2011/layout/HexagonRadial"/>
    <dgm:cxn modelId="{3474B9EB-E750-47C0-8320-8326CF5313CB}" srcId="{7D96CB78-CC96-456A-ABFA-30D249AF352F}" destId="{971F5597-DA47-4840-954F-D17DE1BD7E8C}" srcOrd="4" destOrd="0" parTransId="{600600AE-660E-4FB8-B668-FCE11F35A2C7}" sibTransId="{01A5CF54-D1EF-4149-A365-FEB2A0ABFF29}"/>
    <dgm:cxn modelId="{03F617F8-1EA8-4903-8918-EE06683C93E4}" type="presOf" srcId="{97936979-49C6-4E26-9E2B-48BC24B95588}" destId="{C0934364-8994-4DC7-A0A5-2E9C42F8ACCA}" srcOrd="0" destOrd="0" presId="urn:microsoft.com/office/officeart/2011/layout/HexagonRadial"/>
    <dgm:cxn modelId="{42E12EFB-E686-4DAB-B29D-9797DFDB4CA3}" srcId="{7D96CB78-CC96-456A-ABFA-30D249AF352F}" destId="{97936979-49C6-4E26-9E2B-48BC24B95588}" srcOrd="5" destOrd="0" parTransId="{30274C6A-3E5C-4C1F-9B45-5832A03F5765}" sibTransId="{1CB6DFF2-2F54-4F91-BE3F-A4A10CC566E0}"/>
    <dgm:cxn modelId="{6BC3ED9D-65B1-41CC-ABDC-267399C7709E}" type="presParOf" srcId="{FC706CCA-E9B2-4434-BC7C-7EECF3A121D6}" destId="{E74DB733-6708-4FE9-A5C4-AF0EC830A2EB}" srcOrd="0" destOrd="0" presId="urn:microsoft.com/office/officeart/2011/layout/HexagonRadial"/>
    <dgm:cxn modelId="{FF973F74-E085-4668-9EF5-010EDECECF04}" type="presParOf" srcId="{FC706CCA-E9B2-4434-BC7C-7EECF3A121D6}" destId="{52D34D84-52A7-42EF-8FE9-EE9B85B2A35E}" srcOrd="1" destOrd="0" presId="urn:microsoft.com/office/officeart/2011/layout/HexagonRadial"/>
    <dgm:cxn modelId="{F111685C-73B5-423D-988C-C18BC6A9F9CA}" type="presParOf" srcId="{52D34D84-52A7-42EF-8FE9-EE9B85B2A35E}" destId="{7C1C77B1-83A9-4D54-927F-600A639CEEF2}" srcOrd="0" destOrd="0" presId="urn:microsoft.com/office/officeart/2011/layout/HexagonRadial"/>
    <dgm:cxn modelId="{0486EB64-8EAE-48CB-BB44-019B7CC7F844}" type="presParOf" srcId="{FC706CCA-E9B2-4434-BC7C-7EECF3A121D6}" destId="{C0D73E91-548C-45CF-BFF6-F86191C672C3}" srcOrd="2" destOrd="0" presId="urn:microsoft.com/office/officeart/2011/layout/HexagonRadial"/>
    <dgm:cxn modelId="{98381760-B67E-4E80-BE5E-B4E00C9346C8}" type="presParOf" srcId="{FC706CCA-E9B2-4434-BC7C-7EECF3A121D6}" destId="{70919FA5-53A0-40BE-A5C8-27DA2C8A37C4}" srcOrd="3" destOrd="0" presId="urn:microsoft.com/office/officeart/2011/layout/HexagonRadial"/>
    <dgm:cxn modelId="{CFE21EBC-C4E4-4048-8481-2ADECF375DA3}" type="presParOf" srcId="{70919FA5-53A0-40BE-A5C8-27DA2C8A37C4}" destId="{624F0038-63C6-4DB3-BC26-3D1543099BAD}" srcOrd="0" destOrd="0" presId="urn:microsoft.com/office/officeart/2011/layout/HexagonRadial"/>
    <dgm:cxn modelId="{4E126782-BC48-40A0-B791-90F2890B0F7B}" type="presParOf" srcId="{FC706CCA-E9B2-4434-BC7C-7EECF3A121D6}" destId="{0EDE2F6D-7045-4500-942B-1F78539ABAC1}" srcOrd="4" destOrd="0" presId="urn:microsoft.com/office/officeart/2011/layout/HexagonRadial"/>
    <dgm:cxn modelId="{F18D25B7-AF72-4B84-B8DD-0E0C03F84723}" type="presParOf" srcId="{FC706CCA-E9B2-4434-BC7C-7EECF3A121D6}" destId="{452CAEAC-54A2-443D-9C89-5E0C03236750}" srcOrd="5" destOrd="0" presId="urn:microsoft.com/office/officeart/2011/layout/HexagonRadial"/>
    <dgm:cxn modelId="{D11BA7A7-3B4E-4A82-B0F7-A65A33694825}" type="presParOf" srcId="{452CAEAC-54A2-443D-9C89-5E0C03236750}" destId="{8B06993A-8CED-4652-AE91-AAEE9EB7DF5B}" srcOrd="0" destOrd="0" presId="urn:microsoft.com/office/officeart/2011/layout/HexagonRadial"/>
    <dgm:cxn modelId="{3F619605-60A9-45A4-8DF7-3CB2C09E05E5}" type="presParOf" srcId="{FC706CCA-E9B2-4434-BC7C-7EECF3A121D6}" destId="{F7B5B450-6E59-44A5-821F-F0A749F45B32}" srcOrd="6" destOrd="0" presId="urn:microsoft.com/office/officeart/2011/layout/HexagonRadial"/>
    <dgm:cxn modelId="{16DD40AB-A73F-4003-895C-3FE3A1457479}" type="presParOf" srcId="{FC706CCA-E9B2-4434-BC7C-7EECF3A121D6}" destId="{22689B48-59AD-47DF-BF01-3785A9CE955D}" srcOrd="7" destOrd="0" presId="urn:microsoft.com/office/officeart/2011/layout/HexagonRadial"/>
    <dgm:cxn modelId="{7D2882D2-3742-46B0-ADBC-DFE8D3808F26}" type="presParOf" srcId="{22689B48-59AD-47DF-BF01-3785A9CE955D}" destId="{256C7615-EE88-4456-B610-0DFF36FAD4AD}" srcOrd="0" destOrd="0" presId="urn:microsoft.com/office/officeart/2011/layout/HexagonRadial"/>
    <dgm:cxn modelId="{EF056548-0BD4-4947-9918-97A5484C40BD}" type="presParOf" srcId="{FC706CCA-E9B2-4434-BC7C-7EECF3A121D6}" destId="{A93047DF-D024-4D70-B00F-EFE6E54244AE}" srcOrd="8" destOrd="0" presId="urn:microsoft.com/office/officeart/2011/layout/HexagonRadial"/>
    <dgm:cxn modelId="{9580B0A0-CC10-4ED8-8057-03E063C34B12}" type="presParOf" srcId="{FC706CCA-E9B2-4434-BC7C-7EECF3A121D6}" destId="{F78F4936-565A-476F-93FE-2EDB172A8306}" srcOrd="9" destOrd="0" presId="urn:microsoft.com/office/officeart/2011/layout/HexagonRadial"/>
    <dgm:cxn modelId="{C728276A-D849-4A70-8FA7-BEBFD64B2B59}" type="presParOf" srcId="{F78F4936-565A-476F-93FE-2EDB172A8306}" destId="{B8FB2650-CCF0-486D-ABC9-C52EFD185521}" srcOrd="0" destOrd="0" presId="urn:microsoft.com/office/officeart/2011/layout/HexagonRadial"/>
    <dgm:cxn modelId="{40DD5EED-2D39-461C-B231-C0C5B1342A8A}" type="presParOf" srcId="{FC706CCA-E9B2-4434-BC7C-7EECF3A121D6}" destId="{31201EA3-7BD6-47B8-AA9E-237B77A3AB88}" srcOrd="10" destOrd="0" presId="urn:microsoft.com/office/officeart/2011/layout/HexagonRadial"/>
    <dgm:cxn modelId="{30CC5C93-EB32-42F4-B160-E931698D27CC}" type="presParOf" srcId="{FC706CCA-E9B2-4434-BC7C-7EECF3A121D6}" destId="{FBA0BB5A-44B2-4F9D-8FEC-AF10994E1A22}" srcOrd="11" destOrd="0" presId="urn:microsoft.com/office/officeart/2011/layout/HexagonRadial"/>
    <dgm:cxn modelId="{4F5DB29A-B385-4A33-98DD-946A5CC85649}" type="presParOf" srcId="{FBA0BB5A-44B2-4F9D-8FEC-AF10994E1A22}" destId="{4B90650A-27B5-430B-AF63-91C2264CB3C2}" srcOrd="0" destOrd="0" presId="urn:microsoft.com/office/officeart/2011/layout/HexagonRadial"/>
    <dgm:cxn modelId="{15AA2823-0A4A-4BA6-8086-A5AB8313B266}" type="presParOf" srcId="{FC706CCA-E9B2-4434-BC7C-7EECF3A121D6}" destId="{C0934364-8994-4DC7-A0A5-2E9C42F8ACCA}"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DB733-6708-4FE9-A5C4-AF0EC830A2EB}">
      <dsp:nvSpPr>
        <dsp:cNvPr id="0" name=""/>
        <dsp:cNvSpPr/>
      </dsp:nvSpPr>
      <dsp:spPr>
        <a:xfrm>
          <a:off x="4625558" y="2178959"/>
          <a:ext cx="2769551" cy="2395774"/>
        </a:xfrm>
        <a:prstGeom prst="hexagon">
          <a:avLst>
            <a:gd name="adj" fmla="val 28570"/>
            <a:gd name="vf" fmla="val 11547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AU" sz="2000" kern="1200" dirty="0"/>
            <a:t> </a:t>
          </a:r>
          <a:r>
            <a:rPr lang="en-AU" sz="3200" kern="1200" dirty="0"/>
            <a:t>17th Century Jacobean Era</a:t>
          </a:r>
          <a:endParaRPr lang="en-AU" sz="2000" kern="1200" dirty="0"/>
        </a:p>
      </dsp:txBody>
      <dsp:txXfrm>
        <a:off x="5084511" y="2575972"/>
        <a:ext cx="1851645" cy="1601748"/>
      </dsp:txXfrm>
    </dsp:sp>
    <dsp:sp modelId="{624F0038-63C6-4DB3-BC26-3D1543099BAD}">
      <dsp:nvSpPr>
        <dsp:cNvPr id="0" name=""/>
        <dsp:cNvSpPr/>
      </dsp:nvSpPr>
      <dsp:spPr>
        <a:xfrm>
          <a:off x="6359829" y="1032742"/>
          <a:ext cx="1044943" cy="900357"/>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D73E91-548C-45CF-BFF6-F86191C672C3}">
      <dsp:nvSpPr>
        <dsp:cNvPr id="0" name=""/>
        <dsp:cNvSpPr/>
      </dsp:nvSpPr>
      <dsp:spPr>
        <a:xfrm>
          <a:off x="4880673" y="0"/>
          <a:ext cx="2269627" cy="1963494"/>
        </a:xfrm>
        <a:prstGeom prst="hexagon">
          <a:avLst>
            <a:gd name="adj" fmla="val 28570"/>
            <a:gd name="vf" fmla="val 11547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AU" sz="2000" kern="1200" dirty="0"/>
            <a:t>Humanism</a:t>
          </a:r>
          <a:endParaRPr lang="en-AU" sz="1600" kern="1200" dirty="0"/>
        </a:p>
      </dsp:txBody>
      <dsp:txXfrm>
        <a:off x="5256799" y="325393"/>
        <a:ext cx="1517375" cy="1312708"/>
      </dsp:txXfrm>
    </dsp:sp>
    <dsp:sp modelId="{8B06993A-8CED-4652-AE91-AAEE9EB7DF5B}">
      <dsp:nvSpPr>
        <dsp:cNvPr id="0" name=""/>
        <dsp:cNvSpPr/>
      </dsp:nvSpPr>
      <dsp:spPr>
        <a:xfrm>
          <a:off x="7579359" y="2715931"/>
          <a:ext cx="1044943" cy="900357"/>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DE2F6D-7045-4500-942B-1F78539ABAC1}">
      <dsp:nvSpPr>
        <dsp:cNvPr id="0" name=""/>
        <dsp:cNvSpPr/>
      </dsp:nvSpPr>
      <dsp:spPr>
        <a:xfrm>
          <a:off x="6962186" y="1178503"/>
          <a:ext cx="2269627" cy="1963494"/>
        </a:xfrm>
        <a:prstGeom prst="hexagon">
          <a:avLst>
            <a:gd name="adj" fmla="val 28570"/>
            <a:gd name="vf" fmla="val 11547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AU" sz="2800" kern="1200" dirty="0"/>
            <a:t>Great Chain of Being</a:t>
          </a:r>
        </a:p>
      </dsp:txBody>
      <dsp:txXfrm>
        <a:off x="7338312" y="1503896"/>
        <a:ext cx="1517375" cy="1312708"/>
      </dsp:txXfrm>
    </dsp:sp>
    <dsp:sp modelId="{256C7615-EE88-4456-B610-0DFF36FAD4AD}">
      <dsp:nvSpPr>
        <dsp:cNvPr id="0" name=""/>
        <dsp:cNvSpPr/>
      </dsp:nvSpPr>
      <dsp:spPr>
        <a:xfrm>
          <a:off x="6732195" y="4615935"/>
          <a:ext cx="1044943" cy="900357"/>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B5B450-6E59-44A5-821F-F0A749F45B32}">
      <dsp:nvSpPr>
        <dsp:cNvPr id="0" name=""/>
        <dsp:cNvSpPr/>
      </dsp:nvSpPr>
      <dsp:spPr>
        <a:xfrm>
          <a:off x="6962186" y="3581841"/>
          <a:ext cx="2269627" cy="1963494"/>
        </a:xfrm>
        <a:prstGeom prst="hexagon">
          <a:avLst>
            <a:gd name="adj" fmla="val 28570"/>
            <a:gd name="vf" fmla="val 11547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AU" sz="3100" kern="1200"/>
            <a:t>Political Change </a:t>
          </a:r>
        </a:p>
      </dsp:txBody>
      <dsp:txXfrm>
        <a:off x="7338312" y="3907234"/>
        <a:ext cx="1517375" cy="1312708"/>
      </dsp:txXfrm>
    </dsp:sp>
    <dsp:sp modelId="{B8FB2650-CCF0-486D-ABC9-C52EFD185521}">
      <dsp:nvSpPr>
        <dsp:cNvPr id="0" name=""/>
        <dsp:cNvSpPr/>
      </dsp:nvSpPr>
      <dsp:spPr>
        <a:xfrm>
          <a:off x="4630711" y="4813162"/>
          <a:ext cx="1044943" cy="900357"/>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3047DF-D024-4D70-B00F-EFE6E54244AE}">
      <dsp:nvSpPr>
        <dsp:cNvPr id="0" name=""/>
        <dsp:cNvSpPr/>
      </dsp:nvSpPr>
      <dsp:spPr>
        <a:xfrm>
          <a:off x="4880673" y="4790873"/>
          <a:ext cx="2269627" cy="1963494"/>
        </a:xfrm>
        <a:prstGeom prst="hexagon">
          <a:avLst>
            <a:gd name="adj" fmla="val 28570"/>
            <a:gd name="vf" fmla="val 11547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AU" sz="2000" kern="1200" dirty="0"/>
            <a:t>Colonialism</a:t>
          </a:r>
          <a:endParaRPr lang="en-AU" sz="1800" kern="1200" dirty="0"/>
        </a:p>
      </dsp:txBody>
      <dsp:txXfrm>
        <a:off x="5256799" y="5116266"/>
        <a:ext cx="1517375" cy="1312708"/>
      </dsp:txXfrm>
    </dsp:sp>
    <dsp:sp modelId="{4B90650A-27B5-430B-AF63-91C2264CB3C2}">
      <dsp:nvSpPr>
        <dsp:cNvPr id="0" name=""/>
        <dsp:cNvSpPr/>
      </dsp:nvSpPr>
      <dsp:spPr>
        <a:xfrm>
          <a:off x="3391210" y="3130649"/>
          <a:ext cx="1044943" cy="900357"/>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201EA3-7BD6-47B8-AA9E-237B77A3AB88}">
      <dsp:nvSpPr>
        <dsp:cNvPr id="0" name=""/>
        <dsp:cNvSpPr/>
      </dsp:nvSpPr>
      <dsp:spPr>
        <a:xfrm>
          <a:off x="2789497" y="3583192"/>
          <a:ext cx="2269627" cy="1963494"/>
        </a:xfrm>
        <a:prstGeom prst="hexagon">
          <a:avLst>
            <a:gd name="adj" fmla="val 28570"/>
            <a:gd name="vf" fmla="val 11547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AU" sz="2000" kern="1200" dirty="0"/>
            <a:t>Renaissance</a:t>
          </a:r>
          <a:endParaRPr lang="en-AU" sz="900" kern="1200" dirty="0"/>
        </a:p>
      </dsp:txBody>
      <dsp:txXfrm>
        <a:off x="3165623" y="3908585"/>
        <a:ext cx="1517375" cy="1312708"/>
      </dsp:txXfrm>
    </dsp:sp>
    <dsp:sp modelId="{C0934364-8994-4DC7-A0A5-2E9C42F8ACCA}">
      <dsp:nvSpPr>
        <dsp:cNvPr id="0" name=""/>
        <dsp:cNvSpPr/>
      </dsp:nvSpPr>
      <dsp:spPr>
        <a:xfrm>
          <a:off x="2789497" y="1204979"/>
          <a:ext cx="2269627" cy="1963494"/>
        </a:xfrm>
        <a:prstGeom prst="hexagon">
          <a:avLst>
            <a:gd name="adj" fmla="val 28570"/>
            <a:gd name="vf" fmla="val 11547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AU" sz="2000" kern="1200" dirty="0"/>
            <a:t>The Reformation</a:t>
          </a:r>
        </a:p>
      </dsp:txBody>
      <dsp:txXfrm>
        <a:off x="3165623" y="1530372"/>
        <a:ext cx="1517375" cy="13127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DB733-6708-4FE9-A5C4-AF0EC830A2EB}">
      <dsp:nvSpPr>
        <dsp:cNvPr id="0" name=""/>
        <dsp:cNvSpPr/>
      </dsp:nvSpPr>
      <dsp:spPr>
        <a:xfrm>
          <a:off x="4524257" y="2108162"/>
          <a:ext cx="2679566" cy="2317933"/>
        </a:xfrm>
        <a:prstGeom prst="hexagon">
          <a:avLst>
            <a:gd name="adj" fmla="val 28570"/>
            <a:gd name="vf" fmla="val 11547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AU" sz="2200" kern="1200"/>
            <a:t> 21st Century Canadian Western World</a:t>
          </a:r>
        </a:p>
      </dsp:txBody>
      <dsp:txXfrm>
        <a:off x="4968299" y="2492276"/>
        <a:ext cx="1791482" cy="1549705"/>
      </dsp:txXfrm>
    </dsp:sp>
    <dsp:sp modelId="{624F0038-63C6-4DB3-BC26-3D1543099BAD}">
      <dsp:nvSpPr>
        <dsp:cNvPr id="0" name=""/>
        <dsp:cNvSpPr/>
      </dsp:nvSpPr>
      <dsp:spPr>
        <a:xfrm>
          <a:off x="6202180" y="999188"/>
          <a:ext cx="1010992" cy="871103"/>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D73E91-548C-45CF-BFF6-F86191C672C3}">
      <dsp:nvSpPr>
        <dsp:cNvPr id="0" name=""/>
        <dsp:cNvSpPr/>
      </dsp:nvSpPr>
      <dsp:spPr>
        <a:xfrm>
          <a:off x="4790078" y="0"/>
          <a:ext cx="2195885" cy="1899698"/>
        </a:xfrm>
        <a:prstGeom prst="hexagon">
          <a:avLst>
            <a:gd name="adj" fmla="val 28570"/>
            <a:gd name="vf" fmla="val 11547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AU" sz="2000" kern="1200" dirty="0"/>
            <a:t>Post Modernism</a:t>
          </a:r>
        </a:p>
      </dsp:txBody>
      <dsp:txXfrm>
        <a:off x="5153983" y="314820"/>
        <a:ext cx="1468075" cy="1270058"/>
      </dsp:txXfrm>
    </dsp:sp>
    <dsp:sp modelId="{8B06993A-8CED-4652-AE91-AAEE9EB7DF5B}">
      <dsp:nvSpPr>
        <dsp:cNvPr id="0" name=""/>
        <dsp:cNvSpPr/>
      </dsp:nvSpPr>
      <dsp:spPr>
        <a:xfrm>
          <a:off x="7382087" y="2627688"/>
          <a:ext cx="1010992" cy="871103"/>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DE2F6D-7045-4500-942B-1F78539ABAC1}">
      <dsp:nvSpPr>
        <dsp:cNvPr id="0" name=""/>
        <dsp:cNvSpPr/>
      </dsp:nvSpPr>
      <dsp:spPr>
        <a:xfrm>
          <a:off x="6784965" y="1168442"/>
          <a:ext cx="2195885" cy="1899698"/>
        </a:xfrm>
        <a:prstGeom prst="hexagon">
          <a:avLst>
            <a:gd name="adj" fmla="val 28570"/>
            <a:gd name="vf" fmla="val 11547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AU" sz="2400" kern="1200" dirty="0"/>
            <a:t>Left Wing Politics</a:t>
          </a:r>
        </a:p>
      </dsp:txBody>
      <dsp:txXfrm>
        <a:off x="7148870" y="1483262"/>
        <a:ext cx="1468075" cy="1270058"/>
      </dsp:txXfrm>
    </dsp:sp>
    <dsp:sp modelId="{256C7615-EE88-4456-B610-0DFF36FAD4AD}">
      <dsp:nvSpPr>
        <dsp:cNvPr id="0" name=""/>
        <dsp:cNvSpPr/>
      </dsp:nvSpPr>
      <dsp:spPr>
        <a:xfrm>
          <a:off x="6562447" y="4465958"/>
          <a:ext cx="1010992" cy="871103"/>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B5B450-6E59-44A5-821F-F0A749F45B32}">
      <dsp:nvSpPr>
        <dsp:cNvPr id="0" name=""/>
        <dsp:cNvSpPr/>
      </dsp:nvSpPr>
      <dsp:spPr>
        <a:xfrm>
          <a:off x="6831474" y="3418959"/>
          <a:ext cx="2195885" cy="1899698"/>
        </a:xfrm>
        <a:prstGeom prst="hexagon">
          <a:avLst>
            <a:gd name="adj" fmla="val 28570"/>
            <a:gd name="vf" fmla="val 11547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AU" sz="2000" kern="1200" dirty="0"/>
            <a:t>Institutional concerns</a:t>
          </a:r>
        </a:p>
      </dsp:txBody>
      <dsp:txXfrm>
        <a:off x="7195379" y="3733779"/>
        <a:ext cx="1468075" cy="1270058"/>
      </dsp:txXfrm>
    </dsp:sp>
    <dsp:sp modelId="{B8FB2650-CCF0-486D-ABC9-C52EFD185521}">
      <dsp:nvSpPr>
        <dsp:cNvPr id="0" name=""/>
        <dsp:cNvSpPr/>
      </dsp:nvSpPr>
      <dsp:spPr>
        <a:xfrm>
          <a:off x="4529243" y="4656778"/>
          <a:ext cx="1010992" cy="871103"/>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3047DF-D024-4D70-B00F-EFE6E54244AE}">
      <dsp:nvSpPr>
        <dsp:cNvPr id="0" name=""/>
        <dsp:cNvSpPr/>
      </dsp:nvSpPr>
      <dsp:spPr>
        <a:xfrm>
          <a:off x="4771083" y="4635213"/>
          <a:ext cx="2195885" cy="1899698"/>
        </a:xfrm>
        <a:prstGeom prst="hexagon">
          <a:avLst>
            <a:gd name="adj" fmla="val 28570"/>
            <a:gd name="vf" fmla="val 11547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AU" sz="3200" kern="1200" dirty="0"/>
            <a:t>Popular Culture </a:t>
          </a:r>
        </a:p>
      </dsp:txBody>
      <dsp:txXfrm>
        <a:off x="5134988" y="4950033"/>
        <a:ext cx="1468075" cy="1270058"/>
      </dsp:txXfrm>
    </dsp:sp>
    <dsp:sp modelId="{4B90650A-27B5-430B-AF63-91C2264CB3C2}">
      <dsp:nvSpPr>
        <dsp:cNvPr id="0" name=""/>
        <dsp:cNvSpPr/>
      </dsp:nvSpPr>
      <dsp:spPr>
        <a:xfrm>
          <a:off x="3330014" y="3028931"/>
          <a:ext cx="1010992" cy="871103"/>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201EA3-7BD6-47B8-AA9E-237B77A3AB88}">
      <dsp:nvSpPr>
        <dsp:cNvPr id="0" name=""/>
        <dsp:cNvSpPr/>
      </dsp:nvSpPr>
      <dsp:spPr>
        <a:xfrm>
          <a:off x="2747852" y="3466770"/>
          <a:ext cx="2195885" cy="1899698"/>
        </a:xfrm>
        <a:prstGeom prst="hexagon">
          <a:avLst>
            <a:gd name="adj" fmla="val 28570"/>
            <a:gd name="vf" fmla="val 11547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AU" sz="2000" kern="1200" dirty="0"/>
            <a:t>High vs Low Culture </a:t>
          </a:r>
        </a:p>
      </dsp:txBody>
      <dsp:txXfrm>
        <a:off x="3111757" y="3781590"/>
        <a:ext cx="1468075" cy="1270058"/>
      </dsp:txXfrm>
    </dsp:sp>
    <dsp:sp modelId="{C0934364-8994-4DC7-A0A5-2E9C42F8ACCA}">
      <dsp:nvSpPr>
        <dsp:cNvPr id="0" name=""/>
        <dsp:cNvSpPr/>
      </dsp:nvSpPr>
      <dsp:spPr>
        <a:xfrm>
          <a:off x="2747852" y="1165828"/>
          <a:ext cx="2195885" cy="1899698"/>
        </a:xfrm>
        <a:prstGeom prst="hexagon">
          <a:avLst>
            <a:gd name="adj" fmla="val 28570"/>
            <a:gd name="vf" fmla="val 11547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AU" sz="1800" kern="1200" dirty="0"/>
            <a:t>Hogarth Shakespeare Series</a:t>
          </a:r>
        </a:p>
      </dsp:txBody>
      <dsp:txXfrm>
        <a:off x="3111757" y="1480648"/>
        <a:ext cx="1468075" cy="1270058"/>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lgn="r"/>
            <a:fld id="{3F9AFA87-1417-4992-ABD9-27C3BC8CC883}" type="datetimeFigureOut">
              <a:rPr lang="en-US" smtClean="0"/>
              <a:pPr algn="r"/>
              <a:t>1/11/2022</a:t>
            </a:fld>
            <a:endParaRPr lang="en-US" dirty="0"/>
          </a:p>
        </p:txBody>
      </p:sp>
      <p:sp>
        <p:nvSpPr>
          <p:cNvPr id="5" name="Footer Placeholder 4"/>
          <p:cNvSpPr>
            <a:spLocks noGrp="1"/>
          </p:cNvSpPr>
          <p:nvPr>
            <p:ph type="ftr" sz="quarter" idx="11"/>
          </p:nvPr>
        </p:nvSpPr>
        <p:spPr/>
        <p:txBody>
          <a:bodyPr/>
          <a:lstStyle/>
          <a:p>
            <a:endParaRPr lang="en-US" sz="1000" dirty="0"/>
          </a:p>
        </p:txBody>
      </p:sp>
      <p:sp>
        <p:nvSpPr>
          <p:cNvPr id="6" name="Slide Number Placeholder 5"/>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1875373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lgn="r"/>
            <a:fld id="{3F9AFA87-1417-4992-ABD9-27C3BC8CC883}" type="datetimeFigureOut">
              <a:rPr lang="en-US" smtClean="0"/>
              <a:pPr algn="r"/>
              <a:t>1/11/2022</a:t>
            </a:fld>
            <a:endParaRPr lang="en-US" dirty="0"/>
          </a:p>
        </p:txBody>
      </p:sp>
      <p:sp>
        <p:nvSpPr>
          <p:cNvPr id="6" name="Footer Placeholder 5"/>
          <p:cNvSpPr>
            <a:spLocks noGrp="1"/>
          </p:cNvSpPr>
          <p:nvPr>
            <p:ph type="ftr" sz="quarter" idx="11"/>
          </p:nvPr>
        </p:nvSpPr>
        <p:spPr/>
        <p:txBody>
          <a:bodyPr/>
          <a:lstStyle/>
          <a:p>
            <a:endParaRPr lang="en-US" sz="1000" dirty="0"/>
          </a:p>
        </p:txBody>
      </p:sp>
      <p:sp>
        <p:nvSpPr>
          <p:cNvPr id="7" name="Slide Number Placeholder 6"/>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4234776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lgn="r"/>
            <a:fld id="{3F9AFA87-1417-4992-ABD9-27C3BC8CC883}" type="datetimeFigureOut">
              <a:rPr lang="en-US" smtClean="0"/>
              <a:pPr algn="r"/>
              <a:t>1/11/2022</a:t>
            </a:fld>
            <a:endParaRPr lang="en-US" dirty="0"/>
          </a:p>
        </p:txBody>
      </p:sp>
      <p:sp>
        <p:nvSpPr>
          <p:cNvPr id="6" name="Footer Placeholder 5"/>
          <p:cNvSpPr>
            <a:spLocks noGrp="1"/>
          </p:cNvSpPr>
          <p:nvPr>
            <p:ph type="ftr" sz="quarter" idx="11"/>
          </p:nvPr>
        </p:nvSpPr>
        <p:spPr/>
        <p:txBody>
          <a:bodyPr/>
          <a:lstStyle/>
          <a:p>
            <a:endParaRPr lang="en-US" sz="1000" dirty="0"/>
          </a:p>
        </p:txBody>
      </p:sp>
      <p:sp>
        <p:nvSpPr>
          <p:cNvPr id="7" name="Slide Number Placeholder 6"/>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2819926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lgn="r"/>
            <a:fld id="{3F9AFA87-1417-4992-ABD9-27C3BC8CC883}" type="datetimeFigureOut">
              <a:rPr lang="en-US" smtClean="0"/>
              <a:pPr algn="r"/>
              <a:t>1/11/2022</a:t>
            </a:fld>
            <a:endParaRPr lang="en-US" dirty="0"/>
          </a:p>
        </p:txBody>
      </p:sp>
      <p:sp>
        <p:nvSpPr>
          <p:cNvPr id="6" name="Footer Placeholder 5"/>
          <p:cNvSpPr>
            <a:spLocks noGrp="1"/>
          </p:cNvSpPr>
          <p:nvPr>
            <p:ph type="ftr" sz="quarter" idx="11"/>
          </p:nvPr>
        </p:nvSpPr>
        <p:spPr/>
        <p:txBody>
          <a:bodyPr/>
          <a:lstStyle/>
          <a:p>
            <a:endParaRPr lang="en-US" sz="1000" dirty="0"/>
          </a:p>
        </p:txBody>
      </p:sp>
      <p:sp>
        <p:nvSpPr>
          <p:cNvPr id="7" name="Slide Number Placeholder 6"/>
          <p:cNvSpPr>
            <a:spLocks noGrp="1"/>
          </p:cNvSpPr>
          <p:nvPr>
            <p:ph type="sldNum" sz="quarter" idx="12"/>
          </p:nvPr>
        </p:nvSpPr>
        <p:spPr/>
        <p:txBody>
          <a:bodyPr/>
          <a:lstStyle/>
          <a:p>
            <a:fld id="{CB1E4CB7-CB13-4810-BF18-BE31AFC64F93}" type="slidenum">
              <a:rPr lang="en-US" smtClean="0"/>
              <a:pPr/>
              <a:t>‹#›</a:t>
            </a:fld>
            <a:endParaRPr lang="en-US" sz="1000"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25275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lgn="r"/>
            <a:fld id="{3F9AFA87-1417-4992-ABD9-27C3BC8CC883}" type="datetimeFigureOut">
              <a:rPr lang="en-US" smtClean="0"/>
              <a:pPr algn="r"/>
              <a:t>1/11/2022</a:t>
            </a:fld>
            <a:endParaRPr lang="en-US" dirty="0"/>
          </a:p>
        </p:txBody>
      </p:sp>
      <p:sp>
        <p:nvSpPr>
          <p:cNvPr id="6" name="Footer Placeholder 5"/>
          <p:cNvSpPr>
            <a:spLocks noGrp="1"/>
          </p:cNvSpPr>
          <p:nvPr>
            <p:ph type="ftr" sz="quarter" idx="11"/>
          </p:nvPr>
        </p:nvSpPr>
        <p:spPr/>
        <p:txBody>
          <a:bodyPr/>
          <a:lstStyle/>
          <a:p>
            <a:endParaRPr lang="en-US" sz="1000" dirty="0"/>
          </a:p>
        </p:txBody>
      </p:sp>
      <p:sp>
        <p:nvSpPr>
          <p:cNvPr id="7" name="Slide Number Placeholder 6"/>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1654691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lgn="r"/>
            <a:fld id="{3F9AFA87-1417-4992-ABD9-27C3BC8CC883}" type="datetimeFigureOut">
              <a:rPr lang="en-US" smtClean="0"/>
              <a:pPr algn="r"/>
              <a:t>1/11/2022</a:t>
            </a:fld>
            <a:endParaRPr lang="en-US" dirty="0"/>
          </a:p>
        </p:txBody>
      </p:sp>
      <p:sp>
        <p:nvSpPr>
          <p:cNvPr id="4" name="Footer Placeholder 3"/>
          <p:cNvSpPr>
            <a:spLocks noGrp="1"/>
          </p:cNvSpPr>
          <p:nvPr>
            <p:ph type="ftr" sz="quarter" idx="11"/>
          </p:nvPr>
        </p:nvSpPr>
        <p:spPr/>
        <p:txBody>
          <a:bodyPr/>
          <a:lstStyle/>
          <a:p>
            <a:endParaRPr lang="en-US" sz="1000" dirty="0"/>
          </a:p>
        </p:txBody>
      </p:sp>
      <p:sp>
        <p:nvSpPr>
          <p:cNvPr id="5" name="Slide Number Placeholder 4"/>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3954357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lgn="r"/>
            <a:fld id="{3F9AFA87-1417-4992-ABD9-27C3BC8CC883}" type="datetimeFigureOut">
              <a:rPr lang="en-US" smtClean="0"/>
              <a:pPr algn="r"/>
              <a:t>1/11/2022</a:t>
            </a:fld>
            <a:endParaRPr lang="en-US" dirty="0"/>
          </a:p>
        </p:txBody>
      </p:sp>
      <p:sp>
        <p:nvSpPr>
          <p:cNvPr id="4" name="Footer Placeholder 3"/>
          <p:cNvSpPr>
            <a:spLocks noGrp="1"/>
          </p:cNvSpPr>
          <p:nvPr>
            <p:ph type="ftr" sz="quarter" idx="11"/>
          </p:nvPr>
        </p:nvSpPr>
        <p:spPr/>
        <p:txBody>
          <a:bodyPr/>
          <a:lstStyle/>
          <a:p>
            <a:endParaRPr lang="en-US" sz="1000" dirty="0"/>
          </a:p>
        </p:txBody>
      </p:sp>
      <p:sp>
        <p:nvSpPr>
          <p:cNvPr id="5" name="Slide Number Placeholder 4"/>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2616675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9AFA87-1417-4992-ABD9-27C3BC8CC883}"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885984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9AFA87-1417-4992-ABD9-27C3BC8CC883}"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232172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9AFA87-1417-4992-ABD9-27C3BC8CC883}"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817477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9AFA87-1417-4992-ABD9-27C3BC8CC883}"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324644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9AFA87-1417-4992-ABD9-27C3BC8CC883}" type="datetimeFigureOut">
              <a:rPr lang="en-US" smtClean="0"/>
              <a:t>1/11/2022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800726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9AFA87-1417-4992-ABD9-27C3BC8CC883}" type="datetimeFigureOut">
              <a:rPr lang="en-US" smtClean="0"/>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508829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9AFA87-1417-4992-ABD9-27C3BC8CC883}" type="datetimeFigureOut">
              <a:rPr lang="en-US" smtClean="0"/>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852116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AFA87-1417-4992-ABD9-27C3BC8CC883}" type="datetimeFigureOut">
              <a:rPr lang="en-US" smtClean="0"/>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857602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9AFA87-1417-4992-ABD9-27C3BC8CC883}"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104559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9AFA87-1417-4992-ABD9-27C3BC8CC883}"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581380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lgn="r"/>
            <a:fld id="{3F9AFA87-1417-4992-ABD9-27C3BC8CC883}" type="datetimeFigureOut">
              <a:rPr lang="en-US" smtClean="0"/>
              <a:pPr algn="r"/>
              <a:t>1/11/2022</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sz="1000"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1932708704"/>
      </p:ext>
    </p:extLst>
  </p:cSld>
  <p:clrMap bg1="dk1" tx1="lt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8.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19" Type="http://schemas.openxmlformats.org/officeDocument/2006/relationships/image" Target="../media/image19.sv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0.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hyperlink" Target="https://owlcation.com/humanities/Postmodernism-Explainedd.com/what-is-humanistic-psychology-2795242" TargetMode="External"/><Relationship Id="rId2" Type="http://schemas.openxmlformats.org/officeDocument/2006/relationships/hyperlink" Target="https://www.verywellmin/" TargetMode="External"/><Relationship Id="rId1" Type="http://schemas.openxmlformats.org/officeDocument/2006/relationships/slideLayout" Target="../slideLayouts/slideLayout2.xml"/><Relationship Id="rId6" Type="http://schemas.openxmlformats.org/officeDocument/2006/relationships/hyperlink" Target="https://www.britannica.com/event/Renaissance" TargetMode="External"/><Relationship Id="rId5" Type="http://schemas.openxmlformats.org/officeDocument/2006/relationships/hyperlink" Target="https://www.britannica.com/event/Reformation" TargetMode="External"/><Relationship Id="rId4" Type="http://schemas.openxmlformats.org/officeDocument/2006/relationships/hyperlink" Target="https://pediaa.com/what-is-the-diffe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70068059-9097-4F05-BA38-CDD7DBF77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E164A015-EDB3-4688-8B77-925530541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51035"/>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8EC056C-CE33-4F95-A7AE-BF613668A742}"/>
              </a:ext>
            </a:extLst>
          </p:cNvPr>
          <p:cNvSpPr/>
          <p:nvPr/>
        </p:nvSpPr>
        <p:spPr>
          <a:xfrm>
            <a:off x="913794" y="643467"/>
            <a:ext cx="9600217" cy="358583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7200" b="1" cap="all" spc="-50" dirty="0">
                <a:ln w="41275">
                  <a:solidFill>
                    <a:srgbClr val="7030A0"/>
                  </a:solidFill>
                  <a:prstDash val="solid"/>
                </a:ln>
                <a:effectLst>
                  <a:outerShdw blurRad="50800" dist="63500" dir="2700000" algn="tl" rotWithShape="0">
                    <a:srgbClr val="000000">
                      <a:alpha val="48000"/>
                    </a:srgbClr>
                  </a:outerShdw>
                </a:effectLst>
                <a:latin typeface="+mj-lt"/>
                <a:ea typeface="+mj-ea"/>
                <a:cs typeface="+mj-cs"/>
              </a:rPr>
              <a:t>Textual </a:t>
            </a:r>
          </a:p>
          <a:p>
            <a:pPr defTabSz="914400">
              <a:lnSpc>
                <a:spcPct val="90000"/>
              </a:lnSpc>
              <a:spcBef>
                <a:spcPct val="0"/>
              </a:spcBef>
              <a:spcAft>
                <a:spcPts val="600"/>
              </a:spcAft>
            </a:pPr>
            <a:r>
              <a:rPr lang="en-US" sz="7200" b="1" cap="all" spc="-50" dirty="0">
                <a:ln w="41275">
                  <a:solidFill>
                    <a:srgbClr val="7030A0"/>
                  </a:solidFill>
                  <a:prstDash val="solid"/>
                </a:ln>
                <a:effectLst>
                  <a:outerShdw blurRad="50800" dist="63500" dir="2700000" algn="tl" rotWithShape="0">
                    <a:srgbClr val="000000">
                      <a:alpha val="48000"/>
                    </a:srgbClr>
                  </a:outerShdw>
                </a:effectLst>
                <a:latin typeface="+mj-lt"/>
                <a:ea typeface="+mj-ea"/>
                <a:cs typeface="+mj-cs"/>
              </a:rPr>
              <a:t>Conversations </a:t>
            </a:r>
          </a:p>
        </p:txBody>
      </p:sp>
    </p:spTree>
    <p:extLst>
      <p:ext uri="{BB962C8B-B14F-4D97-AF65-F5344CB8AC3E}">
        <p14:creationId xmlns:p14="http://schemas.microsoft.com/office/powerpoint/2010/main" val="3095662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68C7D-94AC-49FA-9286-176CD764DAB2}"/>
              </a:ext>
            </a:extLst>
          </p:cNvPr>
          <p:cNvSpPr>
            <a:spLocks noGrp="1"/>
          </p:cNvSpPr>
          <p:nvPr>
            <p:ph type="title"/>
          </p:nvPr>
        </p:nvSpPr>
        <p:spPr>
          <a:xfrm>
            <a:off x="919119" y="0"/>
            <a:ext cx="10353761" cy="743712"/>
          </a:xfrm>
        </p:spPr>
        <p:txBody>
          <a:bodyPr/>
          <a:lstStyle/>
          <a:p>
            <a:r>
              <a:rPr lang="en-US" dirty="0"/>
              <a:t>Ideas to Explore</a:t>
            </a:r>
            <a:endParaRPr lang="en-AU" dirty="0"/>
          </a:p>
        </p:txBody>
      </p:sp>
      <p:graphicFrame>
        <p:nvGraphicFramePr>
          <p:cNvPr id="4" name="Content Placeholder 3">
            <a:extLst>
              <a:ext uri="{FF2B5EF4-FFF2-40B4-BE49-F238E27FC236}">
                <a16:creationId xmlns:a16="http://schemas.microsoft.com/office/drawing/2014/main" id="{6F181AF4-D587-4E3C-BAF4-C72B01E55D40}"/>
              </a:ext>
            </a:extLst>
          </p:cNvPr>
          <p:cNvGraphicFramePr>
            <a:graphicFrameLocks noGrp="1"/>
          </p:cNvGraphicFramePr>
          <p:nvPr>
            <p:ph idx="1"/>
            <p:extLst>
              <p:ext uri="{D42A27DB-BD31-4B8C-83A1-F6EECF244321}">
                <p14:modId xmlns:p14="http://schemas.microsoft.com/office/powerpoint/2010/main" val="1907844661"/>
              </p:ext>
            </p:extLst>
          </p:nvPr>
        </p:nvGraphicFramePr>
        <p:xfrm>
          <a:off x="3620017" y="864633"/>
          <a:ext cx="4951964" cy="5375734"/>
        </p:xfrm>
        <a:graphic>
          <a:graphicData uri="http://schemas.openxmlformats.org/drawingml/2006/table">
            <a:tbl>
              <a:tblPr firstRow="1" firstCol="1" bandRow="1">
                <a:tableStyleId>{69CF1AB2-1976-4502-BF36-3FF5EA218861}</a:tableStyleId>
              </a:tblPr>
              <a:tblGrid>
                <a:gridCol w="1359524">
                  <a:extLst>
                    <a:ext uri="{9D8B030D-6E8A-4147-A177-3AD203B41FA5}">
                      <a16:colId xmlns:a16="http://schemas.microsoft.com/office/drawing/2014/main" val="1131126813"/>
                    </a:ext>
                  </a:extLst>
                </a:gridCol>
                <a:gridCol w="3592440">
                  <a:extLst>
                    <a:ext uri="{9D8B030D-6E8A-4147-A177-3AD203B41FA5}">
                      <a16:colId xmlns:a16="http://schemas.microsoft.com/office/drawing/2014/main" val="883393560"/>
                    </a:ext>
                  </a:extLst>
                </a:gridCol>
              </a:tblGrid>
              <a:tr h="634922">
                <a:tc>
                  <a:txBody>
                    <a:bodyPr/>
                    <a:lstStyle/>
                    <a:p>
                      <a:pPr algn="ctr">
                        <a:lnSpc>
                          <a:spcPct val="107000"/>
                        </a:lnSpc>
                        <a:spcAft>
                          <a:spcPts val="800"/>
                        </a:spcAft>
                      </a:pPr>
                      <a:endParaRPr lang="en-US"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93" marR="57993" marT="0" marB="0" anchor="ctr"/>
                </a:tc>
                <a:tc>
                  <a:txBody>
                    <a:bodyPr/>
                    <a:lstStyle/>
                    <a:p>
                      <a:pPr algn="ctr">
                        <a:lnSpc>
                          <a:spcPct val="107000"/>
                        </a:lnSpc>
                        <a:spcAft>
                          <a:spcPts val="800"/>
                        </a:spcAft>
                      </a:pPr>
                      <a:r>
                        <a:rPr lang="en-US" sz="1500" b="0" dirty="0">
                          <a:effectLst/>
                        </a:rPr>
                        <a:t>Power &amp; Responsibility</a:t>
                      </a:r>
                      <a:endParaRPr lang="en-AU"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57993" marR="57993" marT="0" marB="0" anchor="ctr"/>
                </a:tc>
                <a:extLst>
                  <a:ext uri="{0D108BD9-81ED-4DB2-BD59-A6C34878D82A}">
                    <a16:rowId xmlns:a16="http://schemas.microsoft.com/office/drawing/2014/main" val="3594987597"/>
                  </a:ext>
                </a:extLst>
              </a:tr>
              <a:tr h="584510">
                <a:tc>
                  <a:txBody>
                    <a:bodyPr/>
                    <a:lstStyle/>
                    <a:p>
                      <a:pPr algn="ctr">
                        <a:lnSpc>
                          <a:spcPct val="107000"/>
                        </a:lnSpc>
                        <a:spcAft>
                          <a:spcPts val="800"/>
                        </a:spcAft>
                      </a:pPr>
                      <a:endParaRPr lang="en-US" sz="15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93" marR="57993" marT="0" marB="0" anchor="ctr"/>
                </a:tc>
                <a:tc>
                  <a:txBody>
                    <a:bodyPr/>
                    <a:lstStyle/>
                    <a:p>
                      <a:pPr algn="ctr">
                        <a:lnSpc>
                          <a:spcPct val="107000"/>
                        </a:lnSpc>
                        <a:spcAft>
                          <a:spcPts val="800"/>
                        </a:spcAft>
                      </a:pPr>
                      <a:r>
                        <a:rPr lang="en-US" sz="1500" dirty="0">
                          <a:effectLst/>
                        </a:rPr>
                        <a:t>Representation of the other</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993" marR="57993" marT="0" marB="0" anchor="ctr"/>
                </a:tc>
                <a:extLst>
                  <a:ext uri="{0D108BD9-81ED-4DB2-BD59-A6C34878D82A}">
                    <a16:rowId xmlns:a16="http://schemas.microsoft.com/office/drawing/2014/main" val="2334597521"/>
                  </a:ext>
                </a:extLst>
              </a:tr>
              <a:tr h="365036">
                <a:tc>
                  <a:txBody>
                    <a:bodyPr/>
                    <a:lstStyle/>
                    <a:p>
                      <a:pPr algn="ctr">
                        <a:lnSpc>
                          <a:spcPct val="107000"/>
                        </a:lnSpc>
                        <a:spcAft>
                          <a:spcPts val="800"/>
                        </a:spcAft>
                      </a:pPr>
                      <a:endParaRPr lang="en-US" sz="1500" dirty="0">
                        <a:solidFill>
                          <a:srgbClr val="002060"/>
                        </a:solidFill>
                        <a:effectLst/>
                      </a:endParaRPr>
                    </a:p>
                    <a:p>
                      <a:pPr algn="ctr">
                        <a:lnSpc>
                          <a:spcPct val="107000"/>
                        </a:lnSpc>
                        <a:spcAft>
                          <a:spcPts val="800"/>
                        </a:spcAft>
                      </a:pPr>
                      <a:endParaRPr lang="en-US"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93" marR="57993" marT="0" marB="0" anchor="ctr"/>
                </a:tc>
                <a:tc>
                  <a:txBody>
                    <a:bodyPr/>
                    <a:lstStyle/>
                    <a:p>
                      <a:pPr algn="ctr">
                        <a:lnSpc>
                          <a:spcPct val="107000"/>
                        </a:lnSpc>
                        <a:spcAft>
                          <a:spcPts val="800"/>
                        </a:spcAft>
                      </a:pPr>
                      <a:r>
                        <a:rPr lang="en-US" sz="1500" dirty="0">
                          <a:effectLst/>
                        </a:rPr>
                        <a:t>Revenge</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993" marR="57993" marT="0" marB="0" anchor="ctr"/>
                </a:tc>
                <a:extLst>
                  <a:ext uri="{0D108BD9-81ED-4DB2-BD59-A6C34878D82A}">
                    <a16:rowId xmlns:a16="http://schemas.microsoft.com/office/drawing/2014/main" val="1901233675"/>
                  </a:ext>
                </a:extLst>
              </a:tr>
              <a:tr h="365036">
                <a:tc>
                  <a:txBody>
                    <a:bodyPr/>
                    <a:lstStyle/>
                    <a:p>
                      <a:pPr algn="ctr">
                        <a:lnSpc>
                          <a:spcPct val="107000"/>
                        </a:lnSpc>
                        <a:spcAft>
                          <a:spcPts val="800"/>
                        </a:spcAft>
                      </a:pPr>
                      <a:endParaRPr lang="en-US" sz="1500" dirty="0">
                        <a:solidFill>
                          <a:srgbClr val="002060"/>
                        </a:solidFill>
                        <a:effectLst/>
                      </a:endParaRPr>
                    </a:p>
                    <a:p>
                      <a:pPr algn="ctr">
                        <a:lnSpc>
                          <a:spcPct val="107000"/>
                        </a:lnSpc>
                        <a:spcAft>
                          <a:spcPts val="800"/>
                        </a:spcAft>
                      </a:pPr>
                      <a:endParaRPr lang="en-US"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93" marR="57993" marT="0" marB="0" anchor="ctr"/>
                </a:tc>
                <a:tc>
                  <a:txBody>
                    <a:bodyPr/>
                    <a:lstStyle/>
                    <a:p>
                      <a:pPr algn="ctr">
                        <a:lnSpc>
                          <a:spcPct val="107000"/>
                        </a:lnSpc>
                        <a:spcAft>
                          <a:spcPts val="800"/>
                        </a:spcAft>
                      </a:pPr>
                      <a:r>
                        <a:rPr lang="en-US" sz="1500">
                          <a:effectLst/>
                        </a:rPr>
                        <a:t>Impact of Trauma</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7993" marR="57993" marT="0" marB="0" anchor="ctr"/>
                </a:tc>
                <a:extLst>
                  <a:ext uri="{0D108BD9-81ED-4DB2-BD59-A6C34878D82A}">
                    <a16:rowId xmlns:a16="http://schemas.microsoft.com/office/drawing/2014/main" val="2558772628"/>
                  </a:ext>
                </a:extLst>
              </a:tr>
              <a:tr h="365036">
                <a:tc>
                  <a:txBody>
                    <a:bodyPr/>
                    <a:lstStyle/>
                    <a:p>
                      <a:pPr algn="ctr">
                        <a:lnSpc>
                          <a:spcPct val="107000"/>
                        </a:lnSpc>
                        <a:spcAft>
                          <a:spcPts val="800"/>
                        </a:spcAft>
                      </a:pPr>
                      <a:endParaRPr lang="en-US" sz="1500" dirty="0">
                        <a:solidFill>
                          <a:srgbClr val="002060"/>
                        </a:solidFill>
                        <a:effectLst/>
                      </a:endParaRPr>
                    </a:p>
                    <a:p>
                      <a:pPr algn="ctr">
                        <a:lnSpc>
                          <a:spcPct val="107000"/>
                        </a:lnSpc>
                        <a:spcAft>
                          <a:spcPts val="800"/>
                        </a:spcAft>
                      </a:pPr>
                      <a:endParaRPr lang="en-US"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93" marR="57993" marT="0" marB="0" anchor="ctr"/>
                </a:tc>
                <a:tc>
                  <a:txBody>
                    <a:bodyPr/>
                    <a:lstStyle/>
                    <a:p>
                      <a:pPr algn="ctr">
                        <a:lnSpc>
                          <a:spcPct val="107000"/>
                        </a:lnSpc>
                        <a:spcAft>
                          <a:spcPts val="800"/>
                        </a:spcAft>
                      </a:pPr>
                      <a:r>
                        <a:rPr lang="en-US" sz="1500">
                          <a:effectLst/>
                        </a:rPr>
                        <a:t>Female Agency</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7993" marR="57993" marT="0" marB="0" anchor="ctr"/>
                </a:tc>
                <a:extLst>
                  <a:ext uri="{0D108BD9-81ED-4DB2-BD59-A6C34878D82A}">
                    <a16:rowId xmlns:a16="http://schemas.microsoft.com/office/drawing/2014/main" val="3267698155"/>
                  </a:ext>
                </a:extLst>
              </a:tr>
              <a:tr h="657978">
                <a:tc>
                  <a:txBody>
                    <a:bodyPr/>
                    <a:lstStyle/>
                    <a:p>
                      <a:pPr algn="ctr">
                        <a:lnSpc>
                          <a:spcPct val="107000"/>
                        </a:lnSpc>
                        <a:spcAft>
                          <a:spcPts val="800"/>
                        </a:spcAft>
                      </a:pPr>
                      <a:endParaRPr lang="en-US"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93" marR="57993" marT="0" marB="0" anchor="ctr"/>
                </a:tc>
                <a:tc>
                  <a:txBody>
                    <a:bodyPr/>
                    <a:lstStyle/>
                    <a:p>
                      <a:pPr algn="ctr">
                        <a:lnSpc>
                          <a:spcPct val="107000"/>
                        </a:lnSpc>
                        <a:spcAft>
                          <a:spcPts val="800"/>
                        </a:spcAft>
                      </a:pPr>
                      <a:r>
                        <a:rPr lang="en-US" sz="1500">
                          <a:effectLst/>
                        </a:rPr>
                        <a:t>Women as Commodities</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7993" marR="57993" marT="0" marB="0" anchor="ctr"/>
                </a:tc>
                <a:extLst>
                  <a:ext uri="{0D108BD9-81ED-4DB2-BD59-A6C34878D82A}">
                    <a16:rowId xmlns:a16="http://schemas.microsoft.com/office/drawing/2014/main" val="876760701"/>
                  </a:ext>
                </a:extLst>
              </a:tr>
              <a:tr h="365036">
                <a:tc>
                  <a:txBody>
                    <a:bodyPr/>
                    <a:lstStyle/>
                    <a:p>
                      <a:pPr algn="ctr">
                        <a:lnSpc>
                          <a:spcPct val="107000"/>
                        </a:lnSpc>
                        <a:spcAft>
                          <a:spcPts val="800"/>
                        </a:spcAft>
                      </a:pPr>
                      <a:endParaRPr lang="en-US"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93" marR="57993" marT="0" marB="0" anchor="ctr"/>
                </a:tc>
                <a:tc>
                  <a:txBody>
                    <a:bodyPr/>
                    <a:lstStyle/>
                    <a:p>
                      <a:pPr algn="ctr">
                        <a:lnSpc>
                          <a:spcPct val="107000"/>
                        </a:lnSpc>
                        <a:spcAft>
                          <a:spcPts val="800"/>
                        </a:spcAft>
                      </a:pPr>
                      <a:r>
                        <a:rPr lang="en-US" sz="1500">
                          <a:effectLst/>
                        </a:rPr>
                        <a:t>Imprisonment</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7993" marR="57993" marT="0" marB="0" anchor="ctr"/>
                </a:tc>
                <a:extLst>
                  <a:ext uri="{0D108BD9-81ED-4DB2-BD59-A6C34878D82A}">
                    <a16:rowId xmlns:a16="http://schemas.microsoft.com/office/drawing/2014/main" val="3550630969"/>
                  </a:ext>
                </a:extLst>
              </a:tr>
              <a:tr h="365036">
                <a:tc>
                  <a:txBody>
                    <a:bodyPr/>
                    <a:lstStyle/>
                    <a:p>
                      <a:pPr algn="ctr">
                        <a:lnSpc>
                          <a:spcPct val="107000"/>
                        </a:lnSpc>
                        <a:spcAft>
                          <a:spcPts val="800"/>
                        </a:spcAft>
                      </a:pPr>
                      <a:endParaRPr lang="en-US"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93" marR="57993" marT="0" marB="0" anchor="ctr"/>
                </a:tc>
                <a:tc>
                  <a:txBody>
                    <a:bodyPr/>
                    <a:lstStyle/>
                    <a:p>
                      <a:pPr algn="ctr">
                        <a:lnSpc>
                          <a:spcPct val="107000"/>
                        </a:lnSpc>
                        <a:spcAft>
                          <a:spcPts val="800"/>
                        </a:spcAft>
                      </a:pPr>
                      <a:r>
                        <a:rPr lang="en-US" sz="1500">
                          <a:effectLst/>
                        </a:rPr>
                        <a:t>Transformation</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7993" marR="57993" marT="0" marB="0" anchor="ctr"/>
                </a:tc>
                <a:extLst>
                  <a:ext uri="{0D108BD9-81ED-4DB2-BD59-A6C34878D82A}">
                    <a16:rowId xmlns:a16="http://schemas.microsoft.com/office/drawing/2014/main" val="3750471258"/>
                  </a:ext>
                </a:extLst>
              </a:tr>
              <a:tr h="598594">
                <a:tc>
                  <a:txBody>
                    <a:bodyPr/>
                    <a:lstStyle/>
                    <a:p>
                      <a:pPr algn="ctr">
                        <a:lnSpc>
                          <a:spcPct val="107000"/>
                        </a:lnSpc>
                        <a:spcAft>
                          <a:spcPts val="800"/>
                        </a:spcAft>
                      </a:pPr>
                      <a:endParaRPr lang="en-US" sz="1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993" marR="57993" marT="0" marB="0" anchor="ctr"/>
                </a:tc>
                <a:tc>
                  <a:txBody>
                    <a:bodyPr/>
                    <a:lstStyle/>
                    <a:p>
                      <a:pPr algn="ctr">
                        <a:lnSpc>
                          <a:spcPct val="107000"/>
                        </a:lnSpc>
                        <a:spcAft>
                          <a:spcPts val="800"/>
                        </a:spcAft>
                      </a:pPr>
                      <a:r>
                        <a:rPr lang="en-US" sz="1500" dirty="0">
                          <a:effectLst/>
                        </a:rPr>
                        <a:t>Motif of Performance</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993" marR="57993" marT="0" marB="0" anchor="ctr"/>
                </a:tc>
                <a:extLst>
                  <a:ext uri="{0D108BD9-81ED-4DB2-BD59-A6C34878D82A}">
                    <a16:rowId xmlns:a16="http://schemas.microsoft.com/office/drawing/2014/main" val="1811346866"/>
                  </a:ext>
                </a:extLst>
              </a:tr>
            </a:tbl>
          </a:graphicData>
        </a:graphic>
      </p:graphicFrame>
      <p:pic>
        <p:nvPicPr>
          <p:cNvPr id="5" name="Graphic 69" descr="Crown outline">
            <a:extLst>
              <a:ext uri="{FF2B5EF4-FFF2-40B4-BE49-F238E27FC236}">
                <a16:creationId xmlns:a16="http://schemas.microsoft.com/office/drawing/2014/main" id="{16608A2C-49D9-4D21-BA7A-4F067F6A419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42008" y="976215"/>
            <a:ext cx="473075" cy="473075"/>
          </a:xfrm>
          <a:prstGeom prst="rect">
            <a:avLst/>
          </a:prstGeom>
        </p:spPr>
      </p:pic>
      <p:pic>
        <p:nvPicPr>
          <p:cNvPr id="6" name="Graphic 70" descr="Monster outline">
            <a:extLst>
              <a:ext uri="{FF2B5EF4-FFF2-40B4-BE49-F238E27FC236}">
                <a16:creationId xmlns:a16="http://schemas.microsoft.com/office/drawing/2014/main" id="{C5CD2C9F-471C-4817-B86D-5274B41DECE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29659" y="1529149"/>
            <a:ext cx="466725" cy="466725"/>
          </a:xfrm>
          <a:prstGeom prst="rect">
            <a:avLst/>
          </a:prstGeom>
        </p:spPr>
      </p:pic>
      <p:pic>
        <p:nvPicPr>
          <p:cNvPr id="7" name="Graphic 71" descr="Angry face outline outline">
            <a:extLst>
              <a:ext uri="{FF2B5EF4-FFF2-40B4-BE49-F238E27FC236}">
                <a16:creationId xmlns:a16="http://schemas.microsoft.com/office/drawing/2014/main" id="{4AD49D42-A0D4-4280-B44E-603047CCAB0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29659" y="2158614"/>
            <a:ext cx="466725" cy="466725"/>
          </a:xfrm>
          <a:prstGeom prst="rect">
            <a:avLst/>
          </a:prstGeom>
        </p:spPr>
      </p:pic>
      <p:pic>
        <p:nvPicPr>
          <p:cNvPr id="8" name="Graphic 72" descr="Adhesive Bandage outline">
            <a:extLst>
              <a:ext uri="{FF2B5EF4-FFF2-40B4-BE49-F238E27FC236}">
                <a16:creationId xmlns:a16="http://schemas.microsoft.com/office/drawing/2014/main" id="{819500DC-61F1-45EE-8043-64EF3584F4B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4139183" y="2741424"/>
            <a:ext cx="447675" cy="447675"/>
          </a:xfrm>
          <a:prstGeom prst="rect">
            <a:avLst/>
          </a:prstGeom>
        </p:spPr>
      </p:pic>
      <p:pic>
        <p:nvPicPr>
          <p:cNvPr id="9" name="Graphic 73" descr="Hero Female outline">
            <a:extLst>
              <a:ext uri="{FF2B5EF4-FFF2-40B4-BE49-F238E27FC236}">
                <a16:creationId xmlns:a16="http://schemas.microsoft.com/office/drawing/2014/main" id="{E75541CB-E154-4C05-B3C6-7F940E9B6CF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4139183" y="3257254"/>
            <a:ext cx="506413" cy="506413"/>
          </a:xfrm>
          <a:prstGeom prst="rect">
            <a:avLst/>
          </a:prstGeom>
        </p:spPr>
      </p:pic>
      <p:pic>
        <p:nvPicPr>
          <p:cNvPr id="10" name="Graphic 74" descr="Woman Shrugging outline">
            <a:extLst>
              <a:ext uri="{FF2B5EF4-FFF2-40B4-BE49-F238E27FC236}">
                <a16:creationId xmlns:a16="http://schemas.microsoft.com/office/drawing/2014/main" id="{2327E200-4125-49E2-B36B-DFFA7FF5588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125338" y="3876411"/>
            <a:ext cx="506413" cy="506413"/>
          </a:xfrm>
          <a:prstGeom prst="rect">
            <a:avLst/>
          </a:prstGeom>
        </p:spPr>
      </p:pic>
      <p:pic>
        <p:nvPicPr>
          <p:cNvPr id="14" name="Graphic 75" descr="Jail outline">
            <a:extLst>
              <a:ext uri="{FF2B5EF4-FFF2-40B4-BE49-F238E27FC236}">
                <a16:creationId xmlns:a16="http://schemas.microsoft.com/office/drawing/2014/main" id="{AB4FCFC4-5896-4CB8-B7A3-ACE4CEE35A1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143758" y="4488495"/>
            <a:ext cx="445135" cy="575945"/>
          </a:xfrm>
          <a:prstGeom prst="rect">
            <a:avLst/>
          </a:prstGeom>
        </p:spPr>
      </p:pic>
      <p:pic>
        <p:nvPicPr>
          <p:cNvPr id="15" name="Graphic 76" descr="Recycle outline">
            <a:extLst>
              <a:ext uri="{FF2B5EF4-FFF2-40B4-BE49-F238E27FC236}">
                <a16:creationId xmlns:a16="http://schemas.microsoft.com/office/drawing/2014/main" id="{D6D58260-FF41-4C4B-9C05-48E462D87753}"/>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098828" y="5097956"/>
            <a:ext cx="516255" cy="516255"/>
          </a:xfrm>
          <a:prstGeom prst="rect">
            <a:avLst/>
          </a:prstGeom>
        </p:spPr>
      </p:pic>
      <p:pic>
        <p:nvPicPr>
          <p:cNvPr id="16" name="Graphic 77" descr="Drama outline">
            <a:extLst>
              <a:ext uri="{FF2B5EF4-FFF2-40B4-BE49-F238E27FC236}">
                <a16:creationId xmlns:a16="http://schemas.microsoft.com/office/drawing/2014/main" id="{75074CA2-675D-4FD2-A69F-85C7FAC40439}"/>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149026" y="5686650"/>
            <a:ext cx="496570" cy="496570"/>
          </a:xfrm>
          <a:prstGeom prst="rect">
            <a:avLst/>
          </a:prstGeom>
        </p:spPr>
      </p:pic>
    </p:spTree>
    <p:extLst>
      <p:ext uri="{BB962C8B-B14F-4D97-AF65-F5344CB8AC3E}">
        <p14:creationId xmlns:p14="http://schemas.microsoft.com/office/powerpoint/2010/main" val="782258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B9F03-451F-4091-8D9C-25C57D4B6929}"/>
              </a:ext>
            </a:extLst>
          </p:cNvPr>
          <p:cNvSpPr>
            <a:spLocks noGrp="1"/>
          </p:cNvSpPr>
          <p:nvPr>
            <p:ph type="title"/>
          </p:nvPr>
        </p:nvSpPr>
        <p:spPr>
          <a:xfrm>
            <a:off x="-182880" y="0"/>
            <a:ext cx="3841085" cy="1326321"/>
          </a:xfrm>
        </p:spPr>
        <p:txBody>
          <a:bodyPr/>
          <a:lstStyle/>
          <a:p>
            <a:r>
              <a:rPr lang="en-US" dirty="0"/>
              <a:t>Context</a:t>
            </a:r>
            <a:br>
              <a:rPr lang="en-US" dirty="0"/>
            </a:br>
            <a:r>
              <a:rPr lang="en-US" dirty="0"/>
              <a:t> The Tempest</a:t>
            </a:r>
            <a:endParaRPr lang="en-AU" dirty="0"/>
          </a:p>
        </p:txBody>
      </p:sp>
      <p:graphicFrame>
        <p:nvGraphicFramePr>
          <p:cNvPr id="4" name="Content Placeholder 3">
            <a:extLst>
              <a:ext uri="{FF2B5EF4-FFF2-40B4-BE49-F238E27FC236}">
                <a16:creationId xmlns:a16="http://schemas.microsoft.com/office/drawing/2014/main" id="{8D8218AA-3F5F-41E4-8AEE-77790A6EFFCE}"/>
              </a:ext>
            </a:extLst>
          </p:cNvPr>
          <p:cNvGraphicFramePr>
            <a:graphicFrameLocks noGrp="1"/>
          </p:cNvGraphicFramePr>
          <p:nvPr>
            <p:ph idx="1"/>
            <p:extLst>
              <p:ext uri="{D42A27DB-BD31-4B8C-83A1-F6EECF244321}">
                <p14:modId xmlns:p14="http://schemas.microsoft.com/office/powerpoint/2010/main" val="3611455874"/>
              </p:ext>
            </p:extLst>
          </p:nvPr>
        </p:nvGraphicFramePr>
        <p:xfrm>
          <a:off x="85344" y="51816"/>
          <a:ext cx="12021312" cy="6754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peech Bubble: Rectangle with Corners Rounded 4">
            <a:extLst>
              <a:ext uri="{FF2B5EF4-FFF2-40B4-BE49-F238E27FC236}">
                <a16:creationId xmlns:a16="http://schemas.microsoft.com/office/drawing/2014/main" id="{3C8864D6-645B-46B7-A946-321E2B7701E5}"/>
              </a:ext>
            </a:extLst>
          </p:cNvPr>
          <p:cNvSpPr/>
          <p:nvPr/>
        </p:nvSpPr>
        <p:spPr>
          <a:xfrm>
            <a:off x="9607296" y="51816"/>
            <a:ext cx="2499360" cy="5166360"/>
          </a:xfrm>
          <a:prstGeom prst="wedgeRoundRectCallout">
            <a:avLst>
              <a:gd name="adj1" fmla="val -149614"/>
              <a:gd name="adj2" fmla="val -4346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solidFill>
                  <a:schemeClr val="tx2">
                    <a:lumMod val="20000"/>
                    <a:lumOff val="80000"/>
                  </a:schemeClr>
                </a:solidFill>
                <a:effectLst/>
                <a:latin typeface="arial" panose="020B0604020202020204" pitchFamily="34" charset="0"/>
              </a:rPr>
              <a:t>Humanism stresses the </a:t>
            </a:r>
            <a:r>
              <a:rPr lang="en-US" b="1" i="0" dirty="0">
                <a:solidFill>
                  <a:schemeClr val="tx2">
                    <a:lumMod val="20000"/>
                    <a:lumOff val="80000"/>
                  </a:schemeClr>
                </a:solidFill>
                <a:effectLst/>
                <a:latin typeface="arial" panose="020B0604020202020204" pitchFamily="34" charset="0"/>
              </a:rPr>
              <a:t>importance of human values and dignity</a:t>
            </a:r>
            <a:r>
              <a:rPr lang="en-US" b="0" i="0" dirty="0">
                <a:solidFill>
                  <a:schemeClr val="tx2">
                    <a:lumMod val="20000"/>
                    <a:lumOff val="80000"/>
                  </a:schemeClr>
                </a:solidFill>
                <a:effectLst/>
                <a:latin typeface="arial" panose="020B0604020202020204" pitchFamily="34" charset="0"/>
              </a:rPr>
              <a:t>. In the </a:t>
            </a:r>
            <a:r>
              <a:rPr lang="en-US" dirty="0">
                <a:solidFill>
                  <a:schemeClr val="tx2">
                    <a:lumMod val="20000"/>
                    <a:lumOff val="80000"/>
                  </a:schemeClr>
                </a:solidFill>
                <a:latin typeface="arial" panose="020B0604020202020204" pitchFamily="34" charset="0"/>
              </a:rPr>
              <a:t>Renaissance the focus was on </a:t>
            </a:r>
            <a:r>
              <a:rPr lang="en-US" dirty="0">
                <a:solidFill>
                  <a:schemeClr val="tx2">
                    <a:lumMod val="20000"/>
                    <a:lumOff val="80000"/>
                  </a:schemeClr>
                </a:solidFill>
              </a:rPr>
              <a:t>the development of human virtues to their fullest extent. These virtues were understanding, benevolence, compassion, mercy, prudence, fortitude, eloquence and even love for honor</a:t>
            </a:r>
            <a:endParaRPr lang="en-AU" dirty="0">
              <a:solidFill>
                <a:schemeClr val="tx2">
                  <a:lumMod val="20000"/>
                  <a:lumOff val="80000"/>
                </a:schemeClr>
              </a:solidFill>
            </a:endParaRPr>
          </a:p>
        </p:txBody>
      </p:sp>
      <p:sp>
        <p:nvSpPr>
          <p:cNvPr id="6" name="Speech Bubble: Rectangle with Corners Rounded 5">
            <a:extLst>
              <a:ext uri="{FF2B5EF4-FFF2-40B4-BE49-F238E27FC236}">
                <a16:creationId xmlns:a16="http://schemas.microsoft.com/office/drawing/2014/main" id="{22BBF390-42D9-4CBB-A143-12E1A55B6F12}"/>
              </a:ext>
            </a:extLst>
          </p:cNvPr>
          <p:cNvSpPr/>
          <p:nvPr/>
        </p:nvSpPr>
        <p:spPr>
          <a:xfrm>
            <a:off x="9497568" y="2755392"/>
            <a:ext cx="2609088" cy="2968752"/>
          </a:xfrm>
          <a:prstGeom prst="wedgeRoundRectCallout">
            <a:avLst>
              <a:gd name="adj1" fmla="val -73835"/>
              <a:gd name="adj2" fmla="val -5522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solidFill>
                  <a:schemeClr val="tx2">
                    <a:lumMod val="20000"/>
                    <a:lumOff val="80000"/>
                  </a:schemeClr>
                </a:solidFill>
                <a:effectLst/>
                <a:latin typeface="ReithSans"/>
              </a:rPr>
              <a:t>Elizabethans believed that God set out an order for everything in the universe. This was known as the Great Chain of Being. On Earth, God created a social order for everybody and chose where you belonged.</a:t>
            </a:r>
            <a:endParaRPr lang="en-AU" dirty="0">
              <a:solidFill>
                <a:schemeClr val="tx2">
                  <a:lumMod val="20000"/>
                  <a:lumOff val="80000"/>
                </a:schemeClr>
              </a:solidFill>
            </a:endParaRPr>
          </a:p>
        </p:txBody>
      </p:sp>
      <p:sp>
        <p:nvSpPr>
          <p:cNvPr id="7" name="Speech Bubble: Rectangle with Corners Rounded 6">
            <a:extLst>
              <a:ext uri="{FF2B5EF4-FFF2-40B4-BE49-F238E27FC236}">
                <a16:creationId xmlns:a16="http://schemas.microsoft.com/office/drawing/2014/main" id="{D6988182-7406-487D-8872-286C5AB35B44}"/>
              </a:ext>
            </a:extLst>
          </p:cNvPr>
          <p:cNvSpPr/>
          <p:nvPr/>
        </p:nvSpPr>
        <p:spPr>
          <a:xfrm>
            <a:off x="8327136" y="5282184"/>
            <a:ext cx="3767328" cy="1389888"/>
          </a:xfrm>
          <a:prstGeom prst="wedgeRoundRectCallout">
            <a:avLst>
              <a:gd name="adj1" fmla="val -39603"/>
              <a:gd name="adj2" fmla="val -682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War vs. peace, The role of religion in politics, legitimate vs. illegitimate princes, parliament increasingly unsupportive of the Crown.</a:t>
            </a:r>
            <a:endParaRPr lang="en-AU" dirty="0"/>
          </a:p>
        </p:txBody>
      </p:sp>
      <p:sp>
        <p:nvSpPr>
          <p:cNvPr id="8" name="Speech Bubble: Rectangle with Corners Rounded 7">
            <a:extLst>
              <a:ext uri="{FF2B5EF4-FFF2-40B4-BE49-F238E27FC236}">
                <a16:creationId xmlns:a16="http://schemas.microsoft.com/office/drawing/2014/main" id="{D06E6E9D-7B2E-42F9-BE6D-591C199E7DAD}"/>
              </a:ext>
            </a:extLst>
          </p:cNvPr>
          <p:cNvSpPr/>
          <p:nvPr/>
        </p:nvSpPr>
        <p:spPr>
          <a:xfrm>
            <a:off x="572419" y="4916424"/>
            <a:ext cx="3841085" cy="1889760"/>
          </a:xfrm>
          <a:prstGeom prst="wedgeRoundRectCallout">
            <a:avLst>
              <a:gd name="adj1" fmla="val 84186"/>
              <a:gd name="adj2" fmla="val 324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solidFill>
                  <a:schemeClr val="tx2">
                    <a:lumMod val="20000"/>
                    <a:lumOff val="80000"/>
                  </a:schemeClr>
                </a:solidFill>
                <a:effectLst/>
                <a:latin typeface="Calibri" panose="020F0502020204030204" pitchFamily="34" charset="0"/>
                <a:cs typeface="Calibri" panose="020F0502020204030204" pitchFamily="34" charset="0"/>
              </a:rPr>
              <a:t>European exploration (or exploitation,) of other cultures outside of Europe.</a:t>
            </a:r>
          </a:p>
          <a:p>
            <a:pPr algn="ctr"/>
            <a:r>
              <a:rPr lang="en-US" dirty="0">
                <a:solidFill>
                  <a:schemeClr val="tx2">
                    <a:lumMod val="20000"/>
                    <a:lumOff val="80000"/>
                  </a:schemeClr>
                </a:solidFill>
                <a:latin typeface="Calibri" panose="020F0502020204030204" pitchFamily="34" charset="0"/>
                <a:cs typeface="Calibri" panose="020F0502020204030204" pitchFamily="34" charset="0"/>
              </a:rPr>
              <a:t>Conquering new lands and imposing the colonizer's culture from on the native people.</a:t>
            </a:r>
            <a:endParaRPr lang="en-AU" dirty="0">
              <a:solidFill>
                <a:schemeClr val="tx2">
                  <a:lumMod val="20000"/>
                  <a:lumOff val="80000"/>
                </a:schemeClr>
              </a:solidFill>
              <a:latin typeface="Calibri" panose="020F0502020204030204" pitchFamily="34" charset="0"/>
              <a:cs typeface="Calibri" panose="020F0502020204030204" pitchFamily="34" charset="0"/>
            </a:endParaRPr>
          </a:p>
        </p:txBody>
      </p:sp>
      <p:sp>
        <p:nvSpPr>
          <p:cNvPr id="9" name="Speech Bubble: Rectangle with Corners Rounded 8">
            <a:extLst>
              <a:ext uri="{FF2B5EF4-FFF2-40B4-BE49-F238E27FC236}">
                <a16:creationId xmlns:a16="http://schemas.microsoft.com/office/drawing/2014/main" id="{3E9204C7-4A26-4C37-BC23-7EB2EF6C600E}"/>
              </a:ext>
            </a:extLst>
          </p:cNvPr>
          <p:cNvSpPr/>
          <p:nvPr/>
        </p:nvSpPr>
        <p:spPr>
          <a:xfrm>
            <a:off x="85344" y="1941576"/>
            <a:ext cx="2773680" cy="2791968"/>
          </a:xfrm>
          <a:prstGeom prst="wedgeRoundRectCallout">
            <a:avLst>
              <a:gd name="adj1" fmla="val 70287"/>
              <a:gd name="adj2" fmla="val 377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20000"/>
                    <a:lumOff val="80000"/>
                  </a:schemeClr>
                </a:solidFill>
                <a:latin typeface="Calibri" panose="020F0502020204030204" pitchFamily="34" charset="0"/>
                <a:cs typeface="Calibri" panose="020F0502020204030204" pitchFamily="34" charset="0"/>
              </a:rPr>
              <a:t>The Renaissance  </a:t>
            </a:r>
            <a:br>
              <a:rPr lang="en-US" dirty="0">
                <a:solidFill>
                  <a:schemeClr val="tx2">
                    <a:lumMod val="20000"/>
                    <a:lumOff val="80000"/>
                  </a:schemeClr>
                </a:solidFill>
                <a:latin typeface="Calibri" panose="020F0502020204030204" pitchFamily="34" charset="0"/>
                <a:cs typeface="Calibri" panose="020F0502020204030204" pitchFamily="34" charset="0"/>
              </a:rPr>
            </a:br>
            <a:r>
              <a:rPr lang="en-US" dirty="0">
                <a:solidFill>
                  <a:schemeClr val="tx2">
                    <a:lumMod val="20000"/>
                    <a:lumOff val="80000"/>
                  </a:schemeClr>
                </a:solidFill>
                <a:latin typeface="Calibri" panose="020F0502020204030204" pitchFamily="34" charset="0"/>
                <a:cs typeface="Calibri" panose="020F0502020204030204" pitchFamily="34" charset="0"/>
              </a:rPr>
              <a:t>was the period after The Dark Ages or Medieval Ages.  There was a surge in  </a:t>
            </a:r>
            <a:r>
              <a:rPr lang="en-US" b="0" i="0" dirty="0">
                <a:solidFill>
                  <a:schemeClr val="tx2">
                    <a:lumMod val="20000"/>
                    <a:lumOff val="80000"/>
                  </a:schemeClr>
                </a:solidFill>
                <a:effectLst/>
                <a:latin typeface="Calibri" panose="020F0502020204030204" pitchFamily="34" charset="0"/>
                <a:cs typeface="Calibri" panose="020F0502020204030204" pitchFamily="34" charset="0"/>
              </a:rPr>
              <a:t>education, science, art, literature, music, which resulted in a better life for people in general.</a:t>
            </a:r>
            <a:endParaRPr lang="en-AU" dirty="0"/>
          </a:p>
        </p:txBody>
      </p:sp>
      <p:sp>
        <p:nvSpPr>
          <p:cNvPr id="10" name="Speech Bubble: Rectangle with Corners Rounded 9">
            <a:extLst>
              <a:ext uri="{FF2B5EF4-FFF2-40B4-BE49-F238E27FC236}">
                <a16:creationId xmlns:a16="http://schemas.microsoft.com/office/drawing/2014/main" id="{AD9662BD-9942-441A-8B42-F752890D3BD3}"/>
              </a:ext>
            </a:extLst>
          </p:cNvPr>
          <p:cNvSpPr/>
          <p:nvPr/>
        </p:nvSpPr>
        <p:spPr>
          <a:xfrm>
            <a:off x="85345" y="51817"/>
            <a:ext cx="6620256" cy="1326320"/>
          </a:xfrm>
          <a:prstGeom prst="wedgeRoundRectCallout">
            <a:avLst>
              <a:gd name="adj1" fmla="val 9470"/>
              <a:gd name="adj2" fmla="val 8610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Protestants separated themselves from the Roman Catholic church. This led to the diminishing control of religion as it became deeply personal rather than ritualistic. Another influence was that literacy was improved amongst the lower classes.</a:t>
            </a:r>
            <a:endParaRPr lang="en-AU"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406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2"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2" nodeType="clickEffect">
                                  <p:stCondLst>
                                    <p:cond delay="0"/>
                                  </p:stCondLst>
                                  <p:childTnLst>
                                    <p:set>
                                      <p:cBhvr>
                                        <p:cTn id="34" dur="1" fill="hold">
                                          <p:stCondLst>
                                            <p:cond delay="0"/>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6" grpId="0" animBg="1"/>
      <p:bldP spid="6" grpId="1" animBg="1"/>
      <p:bldP spid="7" grpId="0" animBg="1"/>
      <p:bldP spid="7" grpId="1" animBg="1"/>
      <p:bldP spid="7" grpId="2" animBg="1"/>
      <p:bldP spid="8" grpId="0" animBg="1"/>
      <p:bldP spid="8" grpId="1" animBg="1"/>
      <p:bldP spid="9" grpId="0" animBg="1"/>
      <p:bldP spid="9" grpId="1" animBg="1"/>
      <p:bldP spid="10" grpId="0" animBg="1"/>
      <p:bldP spid="1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A59D1-68D0-4B3B-AA70-BB265AA91D63}"/>
              </a:ext>
            </a:extLst>
          </p:cNvPr>
          <p:cNvSpPr>
            <a:spLocks noGrp="1"/>
          </p:cNvSpPr>
          <p:nvPr>
            <p:ph type="title"/>
          </p:nvPr>
        </p:nvSpPr>
        <p:spPr>
          <a:xfrm>
            <a:off x="0" y="0"/>
            <a:ext cx="2938877" cy="1326321"/>
          </a:xfrm>
        </p:spPr>
        <p:txBody>
          <a:bodyPr/>
          <a:lstStyle/>
          <a:p>
            <a:r>
              <a:rPr lang="en-US" dirty="0"/>
              <a:t>Context</a:t>
            </a:r>
            <a:br>
              <a:rPr lang="en-US" dirty="0"/>
            </a:br>
            <a:r>
              <a:rPr lang="en-US" dirty="0"/>
              <a:t>Hag-Seed</a:t>
            </a:r>
            <a:endParaRPr lang="en-AU" dirty="0"/>
          </a:p>
        </p:txBody>
      </p:sp>
      <p:graphicFrame>
        <p:nvGraphicFramePr>
          <p:cNvPr id="4" name="Content Placeholder 3">
            <a:extLst>
              <a:ext uri="{FF2B5EF4-FFF2-40B4-BE49-F238E27FC236}">
                <a16:creationId xmlns:a16="http://schemas.microsoft.com/office/drawing/2014/main" id="{3F48032C-8A09-4F96-98FC-15BF64363AB6}"/>
              </a:ext>
            </a:extLst>
          </p:cNvPr>
          <p:cNvGraphicFramePr>
            <a:graphicFrameLocks noGrp="1"/>
          </p:cNvGraphicFramePr>
          <p:nvPr>
            <p:ph idx="1"/>
            <p:extLst>
              <p:ext uri="{D42A27DB-BD31-4B8C-83A1-F6EECF244321}">
                <p14:modId xmlns:p14="http://schemas.microsoft.com/office/powerpoint/2010/main" val="734222899"/>
              </p:ext>
            </p:extLst>
          </p:nvPr>
        </p:nvGraphicFramePr>
        <p:xfrm>
          <a:off x="195072" y="121920"/>
          <a:ext cx="11728704" cy="6534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F732C14C-518A-4D28-B7E2-7FCC5274DF72}"/>
              </a:ext>
            </a:extLst>
          </p:cNvPr>
          <p:cNvPicPr>
            <a:picLocks noChangeAspect="1"/>
          </p:cNvPicPr>
          <p:nvPr/>
        </p:nvPicPr>
        <p:blipFill rotWithShape="1">
          <a:blip r:embed="rId7"/>
          <a:srcRect t="15556"/>
          <a:stretch/>
        </p:blipFill>
        <p:spPr>
          <a:xfrm>
            <a:off x="1906196" y="62411"/>
            <a:ext cx="5330085" cy="6828124"/>
          </a:xfrm>
          <a:prstGeom prst="rect">
            <a:avLst/>
          </a:prstGeom>
        </p:spPr>
      </p:pic>
      <p:sp>
        <p:nvSpPr>
          <p:cNvPr id="6" name="Speech Bubble: Rectangle with Corners Rounded 5">
            <a:extLst>
              <a:ext uri="{FF2B5EF4-FFF2-40B4-BE49-F238E27FC236}">
                <a16:creationId xmlns:a16="http://schemas.microsoft.com/office/drawing/2014/main" id="{1A94D949-B7FF-48ED-9E0D-6D8C30793B28}"/>
              </a:ext>
            </a:extLst>
          </p:cNvPr>
          <p:cNvSpPr/>
          <p:nvPr/>
        </p:nvSpPr>
        <p:spPr>
          <a:xfrm>
            <a:off x="7531100" y="0"/>
            <a:ext cx="4392676" cy="6736080"/>
          </a:xfrm>
          <a:prstGeom prst="wedgeRoundRectCallout">
            <a:avLst>
              <a:gd name="adj1" fmla="val -66224"/>
              <a:gd name="adj2" fmla="val -380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aphicFrame>
        <p:nvGraphicFramePr>
          <p:cNvPr id="7" name="Table 6">
            <a:extLst>
              <a:ext uri="{FF2B5EF4-FFF2-40B4-BE49-F238E27FC236}">
                <a16:creationId xmlns:a16="http://schemas.microsoft.com/office/drawing/2014/main" id="{F9142A20-A0D9-499D-9227-A3EABED6A90F}"/>
              </a:ext>
            </a:extLst>
          </p:cNvPr>
          <p:cNvGraphicFramePr>
            <a:graphicFrameLocks noGrp="1"/>
          </p:cNvGraphicFramePr>
          <p:nvPr>
            <p:extLst>
              <p:ext uri="{D42A27DB-BD31-4B8C-83A1-F6EECF244321}">
                <p14:modId xmlns:p14="http://schemas.microsoft.com/office/powerpoint/2010/main" val="2137334236"/>
              </p:ext>
            </p:extLst>
          </p:nvPr>
        </p:nvGraphicFramePr>
        <p:xfrm>
          <a:off x="7815262" y="295876"/>
          <a:ext cx="3881438" cy="5844276"/>
        </p:xfrm>
        <a:graphic>
          <a:graphicData uri="http://schemas.openxmlformats.org/drawingml/2006/table">
            <a:tbl>
              <a:tblPr>
                <a:tableStyleId>{3C2FFA5D-87B4-456A-9821-1D502468CF0F}</a:tableStyleId>
              </a:tblPr>
              <a:tblGrid>
                <a:gridCol w="1940719">
                  <a:extLst>
                    <a:ext uri="{9D8B030D-6E8A-4147-A177-3AD203B41FA5}">
                      <a16:colId xmlns:a16="http://schemas.microsoft.com/office/drawing/2014/main" val="1998595391"/>
                    </a:ext>
                  </a:extLst>
                </a:gridCol>
                <a:gridCol w="1940719">
                  <a:extLst>
                    <a:ext uri="{9D8B030D-6E8A-4147-A177-3AD203B41FA5}">
                      <a16:colId xmlns:a16="http://schemas.microsoft.com/office/drawing/2014/main" val="2999617599"/>
                    </a:ext>
                  </a:extLst>
                </a:gridCol>
              </a:tblGrid>
              <a:tr h="637408">
                <a:tc>
                  <a:txBody>
                    <a:bodyPr/>
                    <a:lstStyle/>
                    <a:p>
                      <a:r>
                        <a:rPr lang="en-AU" sz="2000" b="1">
                          <a:effectLst/>
                        </a:rPr>
                        <a:t>Postmodern</a:t>
                      </a:r>
                    </a:p>
                  </a:txBody>
                  <a:tcPr marL="53779" marR="53779" marT="53779" marB="53779" anchor="ctr"/>
                </a:tc>
                <a:tc>
                  <a:txBody>
                    <a:bodyPr/>
                    <a:lstStyle/>
                    <a:p>
                      <a:r>
                        <a:rPr lang="en-AU" sz="2000" b="1" dirty="0">
                          <a:effectLst/>
                        </a:rPr>
                        <a:t>Modern</a:t>
                      </a:r>
                    </a:p>
                  </a:txBody>
                  <a:tcPr marL="53779" marR="53779" marT="53779" marB="53779" anchor="ctr"/>
                </a:tc>
                <a:extLst>
                  <a:ext uri="{0D108BD9-81ED-4DB2-BD59-A6C34878D82A}">
                    <a16:rowId xmlns:a16="http://schemas.microsoft.com/office/drawing/2014/main" val="3919985244"/>
                  </a:ext>
                </a:extLst>
              </a:tr>
              <a:tr h="387516">
                <a:tc>
                  <a:txBody>
                    <a:bodyPr/>
                    <a:lstStyle/>
                    <a:p>
                      <a:pPr fontAlgn="t"/>
                      <a:r>
                        <a:rPr lang="en-AU" sz="1800" dirty="0">
                          <a:effectLst/>
                        </a:rPr>
                        <a:t>Subjective</a:t>
                      </a:r>
                    </a:p>
                  </a:txBody>
                  <a:tcPr marL="53779" marR="53779" marT="53779" marB="53779"/>
                </a:tc>
                <a:tc>
                  <a:txBody>
                    <a:bodyPr/>
                    <a:lstStyle/>
                    <a:p>
                      <a:pPr fontAlgn="t"/>
                      <a:r>
                        <a:rPr lang="en-AU" sz="1800" dirty="0">
                          <a:effectLst/>
                        </a:rPr>
                        <a:t>Objective</a:t>
                      </a:r>
                    </a:p>
                  </a:txBody>
                  <a:tcPr marL="53779" marR="53779" marT="53779" marB="53779"/>
                </a:tc>
                <a:extLst>
                  <a:ext uri="{0D108BD9-81ED-4DB2-BD59-A6C34878D82A}">
                    <a16:rowId xmlns:a16="http://schemas.microsoft.com/office/drawing/2014/main" val="2752107339"/>
                  </a:ext>
                </a:extLst>
              </a:tr>
              <a:tr h="850900">
                <a:tc>
                  <a:txBody>
                    <a:bodyPr/>
                    <a:lstStyle/>
                    <a:p>
                      <a:pPr fontAlgn="t"/>
                      <a:r>
                        <a:rPr lang="en-AU" sz="1800">
                          <a:effectLst/>
                        </a:rPr>
                        <a:t>No universal truths</a:t>
                      </a:r>
                    </a:p>
                  </a:txBody>
                  <a:tcPr marL="53779" marR="53779" marT="53779" marB="53779"/>
                </a:tc>
                <a:tc>
                  <a:txBody>
                    <a:bodyPr/>
                    <a:lstStyle/>
                    <a:p>
                      <a:pPr fontAlgn="t"/>
                      <a:r>
                        <a:rPr lang="en-US" sz="1800">
                          <a:effectLst/>
                        </a:rPr>
                        <a:t>There are universal truths that govern the world</a:t>
                      </a:r>
                    </a:p>
                  </a:txBody>
                  <a:tcPr marL="53779" marR="53779" marT="53779" marB="53779"/>
                </a:tc>
                <a:extLst>
                  <a:ext uri="{0D108BD9-81ED-4DB2-BD59-A6C34878D82A}">
                    <a16:rowId xmlns:a16="http://schemas.microsoft.com/office/drawing/2014/main" val="206747148"/>
                  </a:ext>
                </a:extLst>
              </a:tr>
              <a:tr h="596900">
                <a:tc>
                  <a:txBody>
                    <a:bodyPr/>
                    <a:lstStyle/>
                    <a:p>
                      <a:pPr fontAlgn="t"/>
                      <a:r>
                        <a:rPr lang="en-US" sz="1800">
                          <a:effectLst/>
                        </a:rPr>
                        <a:t>Irony, parody, lack of seriousness</a:t>
                      </a:r>
                    </a:p>
                  </a:txBody>
                  <a:tcPr marL="53779" marR="53779" marT="53779" marB="53779"/>
                </a:tc>
                <a:tc>
                  <a:txBody>
                    <a:bodyPr/>
                    <a:lstStyle/>
                    <a:p>
                      <a:pPr fontAlgn="t"/>
                      <a:r>
                        <a:rPr lang="en-AU" sz="1800">
                          <a:effectLst/>
                        </a:rPr>
                        <a:t>Seriousness, directness</a:t>
                      </a:r>
                    </a:p>
                  </a:txBody>
                  <a:tcPr marL="53779" marR="53779" marT="53779" marB="53779"/>
                </a:tc>
                <a:extLst>
                  <a:ext uri="{0D108BD9-81ED-4DB2-BD59-A6C34878D82A}">
                    <a16:rowId xmlns:a16="http://schemas.microsoft.com/office/drawing/2014/main" val="1569611615"/>
                  </a:ext>
                </a:extLst>
              </a:tr>
              <a:tr h="1117600">
                <a:tc>
                  <a:txBody>
                    <a:bodyPr/>
                    <a:lstStyle/>
                    <a:p>
                      <a:pPr fontAlgn="t"/>
                      <a:r>
                        <a:rPr lang="en-US" sz="1800">
                          <a:effectLst/>
                        </a:rPr>
                        <a:t>No depth, only superficial appearances</a:t>
                      </a:r>
                    </a:p>
                  </a:txBody>
                  <a:tcPr marL="53779" marR="53779" marT="53779" marB="53779"/>
                </a:tc>
                <a:tc>
                  <a:txBody>
                    <a:bodyPr/>
                    <a:lstStyle/>
                    <a:p>
                      <a:pPr fontAlgn="t"/>
                      <a:r>
                        <a:rPr lang="en-US" sz="1800" dirty="0">
                          <a:effectLst/>
                        </a:rPr>
                        <a:t>Faith in a deeper meaning over superficial appearances</a:t>
                      </a:r>
                    </a:p>
                  </a:txBody>
                  <a:tcPr marL="53779" marR="53779" marT="53779" marB="53779"/>
                </a:tc>
                <a:extLst>
                  <a:ext uri="{0D108BD9-81ED-4DB2-BD59-A6C34878D82A}">
                    <a16:rowId xmlns:a16="http://schemas.microsoft.com/office/drawing/2014/main" val="3753258570"/>
                  </a:ext>
                </a:extLst>
              </a:tr>
              <a:tr h="1401278">
                <a:tc>
                  <a:txBody>
                    <a:bodyPr/>
                    <a:lstStyle/>
                    <a:p>
                      <a:pPr fontAlgn="t"/>
                      <a:r>
                        <a:rPr lang="en-US" sz="1800">
                          <a:effectLst/>
                        </a:rPr>
                        <a:t>Rejects focusing on past experiences and rejects objective historical trutth</a:t>
                      </a:r>
                    </a:p>
                  </a:txBody>
                  <a:tcPr marL="53779" marR="53779" marT="53779" marB="53779"/>
                </a:tc>
                <a:tc>
                  <a:txBody>
                    <a:bodyPr/>
                    <a:lstStyle/>
                    <a:p>
                      <a:pPr fontAlgn="t"/>
                      <a:r>
                        <a:rPr lang="en-US" sz="1800" dirty="0">
                          <a:effectLst/>
                        </a:rPr>
                        <a:t>Believes in learning from past experiences and the historical record</a:t>
                      </a:r>
                    </a:p>
                  </a:txBody>
                  <a:tcPr marL="53779" marR="53779" marT="53779" marB="53779"/>
                </a:tc>
                <a:extLst>
                  <a:ext uri="{0D108BD9-81ED-4DB2-BD59-A6C34878D82A}">
                    <a16:rowId xmlns:a16="http://schemas.microsoft.com/office/drawing/2014/main" val="1558009532"/>
                  </a:ext>
                </a:extLst>
              </a:tr>
            </a:tbl>
          </a:graphicData>
        </a:graphic>
      </p:graphicFrame>
      <p:sp>
        <p:nvSpPr>
          <p:cNvPr id="9" name="Speech Bubble: Rectangle with Corners Rounded 8">
            <a:extLst>
              <a:ext uri="{FF2B5EF4-FFF2-40B4-BE49-F238E27FC236}">
                <a16:creationId xmlns:a16="http://schemas.microsoft.com/office/drawing/2014/main" id="{9C7AD781-CE80-4167-AD18-6E5C2E490C7E}"/>
              </a:ext>
            </a:extLst>
          </p:cNvPr>
          <p:cNvSpPr/>
          <p:nvPr/>
        </p:nvSpPr>
        <p:spPr>
          <a:xfrm>
            <a:off x="495300" y="5880100"/>
            <a:ext cx="3962400" cy="660400"/>
          </a:xfrm>
          <a:prstGeom prst="wedgeRoundRectCallout">
            <a:avLst>
              <a:gd name="adj1" fmla="val 58334"/>
              <a:gd name="adj2" fmla="val -1431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Disney, Metallica, Lenard Cohen</a:t>
            </a:r>
            <a:endParaRPr lang="en-AU" dirty="0"/>
          </a:p>
        </p:txBody>
      </p:sp>
    </p:spTree>
    <p:extLst>
      <p:ext uri="{BB962C8B-B14F-4D97-AF65-F5344CB8AC3E}">
        <p14:creationId xmlns:p14="http://schemas.microsoft.com/office/powerpoint/2010/main" val="271203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A59D1-68D0-4B3B-AA70-BB265AA91D63}"/>
              </a:ext>
            </a:extLst>
          </p:cNvPr>
          <p:cNvSpPr>
            <a:spLocks noGrp="1"/>
          </p:cNvSpPr>
          <p:nvPr>
            <p:ph type="title"/>
          </p:nvPr>
        </p:nvSpPr>
        <p:spPr>
          <a:xfrm>
            <a:off x="804067" y="0"/>
            <a:ext cx="10353761" cy="682752"/>
          </a:xfrm>
        </p:spPr>
        <p:txBody>
          <a:bodyPr/>
          <a:lstStyle/>
          <a:p>
            <a:r>
              <a:rPr lang="en-US" dirty="0"/>
              <a:t>Texts to </a:t>
            </a:r>
            <a:r>
              <a:rPr lang="en-US" dirty="0" err="1"/>
              <a:t>Analyse</a:t>
            </a:r>
            <a:endParaRPr lang="en-AU" dirty="0"/>
          </a:p>
        </p:txBody>
      </p:sp>
      <p:graphicFrame>
        <p:nvGraphicFramePr>
          <p:cNvPr id="4" name="Content Placeholder 3">
            <a:extLst>
              <a:ext uri="{FF2B5EF4-FFF2-40B4-BE49-F238E27FC236}">
                <a16:creationId xmlns:a16="http://schemas.microsoft.com/office/drawing/2014/main" id="{1BAD6E76-59E1-4439-B982-BD1ED06A0D96}"/>
              </a:ext>
            </a:extLst>
          </p:cNvPr>
          <p:cNvGraphicFramePr>
            <a:graphicFrameLocks noGrp="1"/>
          </p:cNvGraphicFramePr>
          <p:nvPr>
            <p:ph idx="1"/>
            <p:extLst>
              <p:ext uri="{D42A27DB-BD31-4B8C-83A1-F6EECF244321}">
                <p14:modId xmlns:p14="http://schemas.microsoft.com/office/powerpoint/2010/main" val="1010113283"/>
              </p:ext>
            </p:extLst>
          </p:nvPr>
        </p:nvGraphicFramePr>
        <p:xfrm>
          <a:off x="1116339" y="792480"/>
          <a:ext cx="9729216" cy="5738274"/>
        </p:xfrm>
        <a:graphic>
          <a:graphicData uri="http://schemas.openxmlformats.org/drawingml/2006/table">
            <a:tbl>
              <a:tblPr firstRow="1" firstCol="1" bandRow="1">
                <a:tableStyleId>{5C22544A-7EE6-4342-B048-85BDC9FD1C3A}</a:tableStyleId>
              </a:tblPr>
              <a:tblGrid>
                <a:gridCol w="1719072">
                  <a:extLst>
                    <a:ext uri="{9D8B030D-6E8A-4147-A177-3AD203B41FA5}">
                      <a16:colId xmlns:a16="http://schemas.microsoft.com/office/drawing/2014/main" val="3079470235"/>
                    </a:ext>
                  </a:extLst>
                </a:gridCol>
                <a:gridCol w="4005072">
                  <a:extLst>
                    <a:ext uri="{9D8B030D-6E8A-4147-A177-3AD203B41FA5}">
                      <a16:colId xmlns:a16="http://schemas.microsoft.com/office/drawing/2014/main" val="3682742315"/>
                    </a:ext>
                  </a:extLst>
                </a:gridCol>
                <a:gridCol w="4005072">
                  <a:extLst>
                    <a:ext uri="{9D8B030D-6E8A-4147-A177-3AD203B41FA5}">
                      <a16:colId xmlns:a16="http://schemas.microsoft.com/office/drawing/2014/main" val="1515532403"/>
                    </a:ext>
                  </a:extLst>
                </a:gridCol>
              </a:tblGrid>
              <a:tr h="400901">
                <a:tc>
                  <a:txBody>
                    <a:bodyPr/>
                    <a:lstStyle/>
                    <a:p>
                      <a:pPr algn="ctr">
                        <a:lnSpc>
                          <a:spcPct val="100000"/>
                        </a:lnSpc>
                        <a:spcAft>
                          <a:spcPts val="800"/>
                        </a:spcAft>
                      </a:pPr>
                      <a:r>
                        <a:rPr lang="en-AU" sz="2000" dirty="0">
                          <a:effectLst/>
                        </a:rPr>
                        <a:t> </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321" marR="38321" marT="0" marB="0" anchor="ctr"/>
                </a:tc>
                <a:tc>
                  <a:txBody>
                    <a:bodyPr/>
                    <a:lstStyle/>
                    <a:p>
                      <a:pPr algn="ctr">
                        <a:lnSpc>
                          <a:spcPct val="100000"/>
                        </a:lnSpc>
                      </a:pPr>
                      <a:r>
                        <a:rPr lang="en-AU" sz="2000" dirty="0">
                          <a:effectLst/>
                        </a:rPr>
                        <a:t>The Tempest</a:t>
                      </a:r>
                      <a:endParaRPr lang="en-AU" sz="2800" dirty="0"/>
                    </a:p>
                  </a:txBody>
                  <a:tcPr marL="38321" marR="38321" marT="0" marB="0" anchor="ctr"/>
                </a:tc>
                <a:tc>
                  <a:txBody>
                    <a:bodyPr/>
                    <a:lstStyle/>
                    <a:p>
                      <a:pPr algn="ctr">
                        <a:lnSpc>
                          <a:spcPct val="100000"/>
                        </a:lnSpc>
                        <a:spcAft>
                          <a:spcPts val="800"/>
                        </a:spcAft>
                      </a:pPr>
                      <a:r>
                        <a:rPr lang="en-AU" sz="2000">
                          <a:effectLst/>
                        </a:rPr>
                        <a:t>Hag-Seed</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38321" marR="38321" marT="0" marB="0" anchor="ctr"/>
                </a:tc>
                <a:extLst>
                  <a:ext uri="{0D108BD9-81ED-4DB2-BD59-A6C34878D82A}">
                    <a16:rowId xmlns:a16="http://schemas.microsoft.com/office/drawing/2014/main" val="768922094"/>
                  </a:ext>
                </a:extLst>
              </a:tr>
              <a:tr h="586414">
                <a:tc>
                  <a:txBody>
                    <a:bodyPr/>
                    <a:lstStyle/>
                    <a:p>
                      <a:pPr algn="ctr">
                        <a:lnSpc>
                          <a:spcPct val="100000"/>
                        </a:lnSpc>
                        <a:spcAft>
                          <a:spcPts val="800"/>
                        </a:spcAft>
                      </a:pPr>
                      <a:r>
                        <a:rPr lang="en-AU" sz="2000">
                          <a:effectLst/>
                        </a:rPr>
                        <a:t>Genre</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38321" marR="38321" marT="0" marB="0" anchor="ctr"/>
                </a:tc>
                <a:tc>
                  <a:txBody>
                    <a:bodyPr/>
                    <a:lstStyle/>
                    <a:p>
                      <a:pPr>
                        <a:lnSpc>
                          <a:spcPct val="100000"/>
                        </a:lnSpc>
                        <a:spcAft>
                          <a:spcPts val="800"/>
                        </a:spcAft>
                      </a:pPr>
                      <a:r>
                        <a:rPr lang="en-AU" sz="2000" dirty="0">
                          <a:effectLst/>
                        </a:rPr>
                        <a:t>Tragi-Comedy</a:t>
                      </a:r>
                      <a:endParaRPr lang="en-AU" sz="1600" dirty="0">
                        <a:effectLst/>
                      </a:endParaRPr>
                    </a:p>
                    <a:p>
                      <a:pPr>
                        <a:lnSpc>
                          <a:spcPct val="100000"/>
                        </a:lnSpc>
                        <a:spcAft>
                          <a:spcPts val="800"/>
                        </a:spcAft>
                      </a:pPr>
                      <a:r>
                        <a:rPr lang="en-AU" sz="2000" dirty="0">
                          <a:effectLst/>
                        </a:rPr>
                        <a:t>Romance</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321" marR="38321" marT="0" marB="0"/>
                </a:tc>
                <a:tc>
                  <a:txBody>
                    <a:bodyPr/>
                    <a:lstStyle/>
                    <a:p>
                      <a:pPr>
                        <a:lnSpc>
                          <a:spcPct val="100000"/>
                        </a:lnSpc>
                        <a:spcAft>
                          <a:spcPts val="800"/>
                        </a:spcAft>
                      </a:pPr>
                      <a:r>
                        <a:rPr lang="en-AU" sz="2000" dirty="0">
                          <a:effectLst/>
                        </a:rPr>
                        <a:t>Postmodern</a:t>
                      </a:r>
                      <a:endParaRPr lang="en-AU" sz="1600" dirty="0">
                        <a:effectLst/>
                      </a:endParaRPr>
                    </a:p>
                    <a:p>
                      <a:pPr>
                        <a:lnSpc>
                          <a:spcPct val="100000"/>
                        </a:lnSpc>
                        <a:spcAft>
                          <a:spcPts val="800"/>
                        </a:spcAft>
                      </a:pPr>
                      <a:r>
                        <a:rPr lang="en-AU" sz="2000" dirty="0">
                          <a:effectLst/>
                        </a:rPr>
                        <a:t>Social Commentary</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321" marR="38321" marT="0" marB="0"/>
                </a:tc>
                <a:extLst>
                  <a:ext uri="{0D108BD9-81ED-4DB2-BD59-A6C34878D82A}">
                    <a16:rowId xmlns:a16="http://schemas.microsoft.com/office/drawing/2014/main" val="1146411170"/>
                  </a:ext>
                </a:extLst>
              </a:tr>
              <a:tr h="1070267">
                <a:tc>
                  <a:txBody>
                    <a:bodyPr/>
                    <a:lstStyle/>
                    <a:p>
                      <a:pPr algn="ctr">
                        <a:lnSpc>
                          <a:spcPct val="100000"/>
                        </a:lnSpc>
                        <a:spcAft>
                          <a:spcPts val="800"/>
                        </a:spcAft>
                      </a:pPr>
                      <a:r>
                        <a:rPr lang="en-AU" sz="2000">
                          <a:effectLst/>
                        </a:rPr>
                        <a:t>Structure</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38321" marR="38321" marT="0" marB="0" anchor="ctr"/>
                </a:tc>
                <a:tc>
                  <a:txBody>
                    <a:bodyPr/>
                    <a:lstStyle/>
                    <a:p>
                      <a:pPr>
                        <a:lnSpc>
                          <a:spcPct val="100000"/>
                        </a:lnSpc>
                        <a:spcAft>
                          <a:spcPts val="0"/>
                        </a:spcAft>
                      </a:pPr>
                      <a:r>
                        <a:rPr lang="en-AU" sz="2000" dirty="0">
                          <a:effectLst/>
                        </a:rPr>
                        <a:t>Drama</a:t>
                      </a:r>
                      <a:endParaRPr lang="en-AU" sz="1600" dirty="0">
                        <a:effectLst/>
                      </a:endParaRPr>
                    </a:p>
                    <a:p>
                      <a:pPr>
                        <a:lnSpc>
                          <a:spcPct val="100000"/>
                        </a:lnSpc>
                        <a:spcAft>
                          <a:spcPts val="0"/>
                        </a:spcAft>
                      </a:pPr>
                      <a:r>
                        <a:rPr lang="en-AU" sz="2000" dirty="0">
                          <a:effectLst/>
                        </a:rPr>
                        <a:t>5 Acts</a:t>
                      </a:r>
                      <a:endParaRPr lang="en-AU" sz="1600" dirty="0">
                        <a:effectLst/>
                      </a:endParaRPr>
                    </a:p>
                    <a:p>
                      <a:pPr>
                        <a:lnSpc>
                          <a:spcPct val="100000"/>
                        </a:lnSpc>
                        <a:spcAft>
                          <a:spcPts val="0"/>
                        </a:spcAft>
                      </a:pPr>
                      <a:r>
                        <a:rPr lang="en-AU" sz="2000" dirty="0">
                          <a:effectLst/>
                        </a:rPr>
                        <a:t>Linear Progression</a:t>
                      </a:r>
                      <a:endParaRPr lang="en-AU" sz="1600" dirty="0">
                        <a:effectLst/>
                      </a:endParaRPr>
                    </a:p>
                    <a:p>
                      <a:pPr>
                        <a:lnSpc>
                          <a:spcPct val="100000"/>
                        </a:lnSpc>
                        <a:spcAft>
                          <a:spcPts val="0"/>
                        </a:spcAft>
                      </a:pPr>
                      <a:r>
                        <a:rPr lang="en-AU" sz="2000" dirty="0">
                          <a:effectLst/>
                        </a:rPr>
                        <a:t>Epilogue</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321" marR="38321" marT="0" marB="0"/>
                </a:tc>
                <a:tc>
                  <a:txBody>
                    <a:bodyPr/>
                    <a:lstStyle/>
                    <a:p>
                      <a:pPr>
                        <a:lnSpc>
                          <a:spcPct val="100000"/>
                        </a:lnSpc>
                        <a:spcAft>
                          <a:spcPts val="0"/>
                        </a:spcAft>
                      </a:pPr>
                      <a:r>
                        <a:rPr lang="en-AU" sz="2000" dirty="0">
                          <a:effectLst/>
                        </a:rPr>
                        <a:t>Novel</a:t>
                      </a:r>
                      <a:endParaRPr lang="en-AU" sz="1600" dirty="0">
                        <a:effectLst/>
                      </a:endParaRPr>
                    </a:p>
                    <a:p>
                      <a:pPr>
                        <a:lnSpc>
                          <a:spcPct val="100000"/>
                        </a:lnSpc>
                        <a:spcAft>
                          <a:spcPts val="0"/>
                        </a:spcAft>
                      </a:pPr>
                      <a:r>
                        <a:rPr lang="en-AU" sz="2000" dirty="0">
                          <a:effectLst/>
                        </a:rPr>
                        <a:t>Metatextual </a:t>
                      </a:r>
                      <a:endParaRPr lang="en-AU" sz="1600" dirty="0">
                        <a:effectLst/>
                      </a:endParaRPr>
                    </a:p>
                    <a:p>
                      <a:pPr>
                        <a:lnSpc>
                          <a:spcPct val="100000"/>
                        </a:lnSpc>
                        <a:spcAft>
                          <a:spcPts val="0"/>
                        </a:spcAft>
                      </a:pPr>
                      <a:r>
                        <a:rPr lang="en-AU" sz="2000" dirty="0">
                          <a:effectLst/>
                        </a:rPr>
                        <a:t>Non-linear</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321" marR="38321" marT="0" marB="0"/>
                </a:tc>
                <a:extLst>
                  <a:ext uri="{0D108BD9-81ED-4DB2-BD59-A6C34878D82A}">
                    <a16:rowId xmlns:a16="http://schemas.microsoft.com/office/drawing/2014/main" val="221751529"/>
                  </a:ext>
                </a:extLst>
              </a:tr>
              <a:tr h="968573">
                <a:tc>
                  <a:txBody>
                    <a:bodyPr/>
                    <a:lstStyle/>
                    <a:p>
                      <a:pPr algn="ctr">
                        <a:lnSpc>
                          <a:spcPct val="100000"/>
                        </a:lnSpc>
                        <a:spcAft>
                          <a:spcPts val="800"/>
                        </a:spcAft>
                      </a:pPr>
                      <a:r>
                        <a:rPr lang="en-AU" sz="2000">
                          <a:effectLst/>
                        </a:rPr>
                        <a:t>Narrative Voice</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38321" marR="38321" marT="0" marB="0" anchor="ctr"/>
                </a:tc>
                <a:tc>
                  <a:txBody>
                    <a:bodyPr/>
                    <a:lstStyle/>
                    <a:p>
                      <a:pPr>
                        <a:lnSpc>
                          <a:spcPct val="100000"/>
                        </a:lnSpc>
                        <a:spcAft>
                          <a:spcPts val="800"/>
                        </a:spcAft>
                      </a:pPr>
                      <a:r>
                        <a:rPr lang="en-AU" sz="2000">
                          <a:effectLst/>
                        </a:rPr>
                        <a:t>No Narrator – Narrated through dialogue and action</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38321" marR="38321" marT="0" marB="0"/>
                </a:tc>
                <a:tc>
                  <a:txBody>
                    <a:bodyPr/>
                    <a:lstStyle/>
                    <a:p>
                      <a:pPr>
                        <a:lnSpc>
                          <a:spcPct val="100000"/>
                        </a:lnSpc>
                        <a:spcAft>
                          <a:spcPts val="0"/>
                        </a:spcAft>
                      </a:pPr>
                      <a:r>
                        <a:rPr lang="en-AU" sz="2000" dirty="0">
                          <a:effectLst/>
                        </a:rPr>
                        <a:t>Present and past tense</a:t>
                      </a:r>
                      <a:endParaRPr lang="en-AU" sz="1600" dirty="0">
                        <a:effectLst/>
                      </a:endParaRPr>
                    </a:p>
                    <a:p>
                      <a:pPr>
                        <a:lnSpc>
                          <a:spcPct val="100000"/>
                        </a:lnSpc>
                        <a:spcAft>
                          <a:spcPts val="0"/>
                        </a:spcAft>
                      </a:pPr>
                      <a:r>
                        <a:rPr lang="en-AU" sz="2000" dirty="0">
                          <a:effectLst/>
                        </a:rPr>
                        <a:t>Limited 3</a:t>
                      </a:r>
                      <a:r>
                        <a:rPr lang="en-AU" sz="2000" baseline="30000" dirty="0">
                          <a:effectLst/>
                        </a:rPr>
                        <a:t>rd</a:t>
                      </a:r>
                      <a:r>
                        <a:rPr lang="en-AU" sz="2000" dirty="0">
                          <a:effectLst/>
                        </a:rPr>
                        <a:t> Person</a:t>
                      </a:r>
                      <a:endParaRPr lang="en-AU" sz="1600" dirty="0">
                        <a:effectLst/>
                      </a:endParaRPr>
                    </a:p>
                    <a:p>
                      <a:pPr>
                        <a:lnSpc>
                          <a:spcPct val="100000"/>
                        </a:lnSpc>
                        <a:spcAft>
                          <a:spcPts val="0"/>
                        </a:spcAft>
                      </a:pPr>
                      <a:r>
                        <a:rPr lang="en-AU" sz="2000" dirty="0">
                          <a:effectLst/>
                        </a:rPr>
                        <a:t>Unreliable narrator</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321" marR="38321" marT="0" marB="0"/>
                </a:tc>
                <a:extLst>
                  <a:ext uri="{0D108BD9-81ED-4DB2-BD59-A6C34878D82A}">
                    <a16:rowId xmlns:a16="http://schemas.microsoft.com/office/drawing/2014/main" val="3094305962"/>
                  </a:ext>
                </a:extLst>
              </a:tr>
              <a:tr h="1850597">
                <a:tc>
                  <a:txBody>
                    <a:bodyPr/>
                    <a:lstStyle/>
                    <a:p>
                      <a:pPr algn="ctr">
                        <a:lnSpc>
                          <a:spcPct val="100000"/>
                        </a:lnSpc>
                        <a:spcAft>
                          <a:spcPts val="800"/>
                        </a:spcAft>
                      </a:pPr>
                      <a:r>
                        <a:rPr lang="en-AU" sz="2000">
                          <a:effectLst/>
                        </a:rPr>
                        <a:t>Techniques</a:t>
                      </a:r>
                      <a:endParaRPr lang="en-AU" sz="1600">
                        <a:effectLst/>
                        <a:latin typeface="Calibri" panose="020F0502020204030204" pitchFamily="34" charset="0"/>
                        <a:ea typeface="Calibri" panose="020F0502020204030204" pitchFamily="34" charset="0"/>
                        <a:cs typeface="Times New Roman" panose="02020603050405020304" pitchFamily="18" charset="0"/>
                      </a:endParaRPr>
                    </a:p>
                  </a:txBody>
                  <a:tcPr marL="38321" marR="38321" marT="0" marB="0" anchor="ctr"/>
                </a:tc>
                <a:tc>
                  <a:txBody>
                    <a:bodyPr/>
                    <a:lstStyle/>
                    <a:p>
                      <a:pPr>
                        <a:lnSpc>
                          <a:spcPct val="100000"/>
                        </a:lnSpc>
                        <a:spcAft>
                          <a:spcPts val="0"/>
                        </a:spcAft>
                      </a:pPr>
                      <a:r>
                        <a:rPr lang="en-AU" sz="2000" dirty="0">
                          <a:effectLst/>
                        </a:rPr>
                        <a:t>Blank Verse/Prose</a:t>
                      </a:r>
                      <a:endParaRPr lang="en-AU" sz="1600" dirty="0">
                        <a:effectLst/>
                      </a:endParaRPr>
                    </a:p>
                    <a:p>
                      <a:pPr>
                        <a:lnSpc>
                          <a:spcPct val="100000"/>
                        </a:lnSpc>
                        <a:spcAft>
                          <a:spcPts val="0"/>
                        </a:spcAft>
                      </a:pPr>
                      <a:r>
                        <a:rPr lang="en-AU" sz="2000" dirty="0">
                          <a:effectLst/>
                        </a:rPr>
                        <a:t>Metaphor</a:t>
                      </a:r>
                      <a:endParaRPr lang="en-AU" sz="1600" dirty="0">
                        <a:effectLst/>
                      </a:endParaRPr>
                    </a:p>
                    <a:p>
                      <a:pPr>
                        <a:lnSpc>
                          <a:spcPct val="100000"/>
                        </a:lnSpc>
                        <a:spcAft>
                          <a:spcPts val="0"/>
                        </a:spcAft>
                      </a:pPr>
                      <a:r>
                        <a:rPr lang="en-AU" sz="2000" dirty="0">
                          <a:effectLst/>
                        </a:rPr>
                        <a:t>Allusion</a:t>
                      </a:r>
                      <a:endParaRPr lang="en-AU" sz="1600" dirty="0">
                        <a:effectLst/>
                      </a:endParaRPr>
                    </a:p>
                    <a:p>
                      <a:pPr>
                        <a:lnSpc>
                          <a:spcPct val="100000"/>
                        </a:lnSpc>
                        <a:spcAft>
                          <a:spcPts val="0"/>
                        </a:spcAft>
                      </a:pPr>
                      <a:r>
                        <a:rPr lang="en-AU" sz="2000" dirty="0">
                          <a:effectLst/>
                        </a:rPr>
                        <a:t>Dream motif</a:t>
                      </a:r>
                      <a:endParaRPr lang="en-AU" sz="1600" dirty="0">
                        <a:effectLst/>
                      </a:endParaRPr>
                    </a:p>
                    <a:p>
                      <a:pPr>
                        <a:lnSpc>
                          <a:spcPct val="100000"/>
                        </a:lnSpc>
                        <a:spcAft>
                          <a:spcPts val="0"/>
                        </a:spcAft>
                      </a:pPr>
                      <a:r>
                        <a:rPr lang="en-AU" sz="2000" dirty="0">
                          <a:effectLst/>
                        </a:rPr>
                        <a:t>Puns</a:t>
                      </a:r>
                      <a:endParaRPr lang="en-AU" sz="1600" dirty="0">
                        <a:effectLst/>
                      </a:endParaRPr>
                    </a:p>
                    <a:p>
                      <a:pPr>
                        <a:lnSpc>
                          <a:spcPct val="100000"/>
                        </a:lnSpc>
                        <a:spcAft>
                          <a:spcPts val="0"/>
                        </a:spcAft>
                      </a:pPr>
                      <a:r>
                        <a:rPr lang="en-AU" sz="2000" dirty="0">
                          <a:effectLst/>
                        </a:rPr>
                        <a:t>Antithesis </a:t>
                      </a:r>
                      <a:endParaRPr lang="en-AU" sz="1600" dirty="0">
                        <a:effectLst/>
                      </a:endParaRPr>
                    </a:p>
                    <a:p>
                      <a:pPr>
                        <a:lnSpc>
                          <a:spcPct val="100000"/>
                        </a:lnSpc>
                        <a:spcAft>
                          <a:spcPts val="0"/>
                        </a:spcAft>
                      </a:pPr>
                      <a:r>
                        <a:rPr lang="en-AU" sz="2000" dirty="0">
                          <a:effectLst/>
                        </a:rPr>
                        <a:t>Pathetic fallacy</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321" marR="38321" marT="0" marB="0"/>
                </a:tc>
                <a:tc>
                  <a:txBody>
                    <a:bodyPr/>
                    <a:lstStyle/>
                    <a:p>
                      <a:pPr>
                        <a:lnSpc>
                          <a:spcPct val="100000"/>
                        </a:lnSpc>
                        <a:spcAft>
                          <a:spcPts val="0"/>
                        </a:spcAft>
                      </a:pPr>
                      <a:r>
                        <a:rPr lang="en-AU" sz="2000" dirty="0">
                          <a:effectLst/>
                        </a:rPr>
                        <a:t>Blank Appropriation</a:t>
                      </a:r>
                      <a:endParaRPr lang="en-AU" sz="1600" dirty="0">
                        <a:effectLst/>
                      </a:endParaRPr>
                    </a:p>
                    <a:p>
                      <a:pPr>
                        <a:lnSpc>
                          <a:spcPct val="100000"/>
                        </a:lnSpc>
                        <a:spcAft>
                          <a:spcPts val="0"/>
                        </a:spcAft>
                      </a:pPr>
                      <a:r>
                        <a:rPr lang="en-AU" sz="2000" dirty="0">
                          <a:effectLst/>
                        </a:rPr>
                        <a:t>Epigraph</a:t>
                      </a:r>
                      <a:endParaRPr lang="en-AU" sz="1600" dirty="0">
                        <a:effectLst/>
                      </a:endParaRPr>
                    </a:p>
                    <a:p>
                      <a:pPr>
                        <a:lnSpc>
                          <a:spcPct val="100000"/>
                        </a:lnSpc>
                        <a:spcAft>
                          <a:spcPts val="0"/>
                        </a:spcAft>
                      </a:pPr>
                      <a:r>
                        <a:rPr lang="en-AU" sz="2000" dirty="0">
                          <a:effectLst/>
                        </a:rPr>
                        <a:t>Stream—of-consciousness</a:t>
                      </a:r>
                      <a:endParaRPr lang="en-AU" sz="1600" dirty="0">
                        <a:effectLst/>
                      </a:endParaRPr>
                    </a:p>
                    <a:p>
                      <a:pPr>
                        <a:lnSpc>
                          <a:spcPct val="100000"/>
                        </a:lnSpc>
                        <a:spcAft>
                          <a:spcPts val="0"/>
                        </a:spcAft>
                      </a:pPr>
                      <a:r>
                        <a:rPr lang="en-AU" sz="2000" dirty="0">
                          <a:effectLst/>
                        </a:rPr>
                        <a:t>Magic motif</a:t>
                      </a:r>
                      <a:endParaRPr lang="en-AU" sz="1600" dirty="0">
                        <a:effectLst/>
                      </a:endParaRPr>
                    </a:p>
                    <a:p>
                      <a:pPr>
                        <a:lnSpc>
                          <a:spcPct val="100000"/>
                        </a:lnSpc>
                        <a:spcAft>
                          <a:spcPts val="0"/>
                        </a:spcAft>
                      </a:pPr>
                      <a:r>
                        <a:rPr lang="en-AU" sz="2000" dirty="0">
                          <a:effectLst/>
                        </a:rPr>
                        <a:t>Metatextuality </a:t>
                      </a:r>
                      <a:endParaRPr lang="en-AU" sz="1600" dirty="0">
                        <a:effectLst/>
                      </a:endParaRPr>
                    </a:p>
                    <a:p>
                      <a:pPr>
                        <a:lnSpc>
                          <a:spcPct val="100000"/>
                        </a:lnSpc>
                        <a:spcAft>
                          <a:spcPts val="0"/>
                        </a:spcAft>
                      </a:pPr>
                      <a:r>
                        <a:rPr lang="en-AU" sz="2000" dirty="0">
                          <a:effectLst/>
                        </a:rPr>
                        <a:t>Profanity</a:t>
                      </a:r>
                      <a:endParaRPr lang="en-AU" sz="1600" dirty="0">
                        <a:effectLst/>
                      </a:endParaRPr>
                    </a:p>
                    <a:p>
                      <a:pPr>
                        <a:lnSpc>
                          <a:spcPct val="100000"/>
                        </a:lnSpc>
                        <a:spcAft>
                          <a:spcPts val="0"/>
                        </a:spcAft>
                      </a:pPr>
                      <a:r>
                        <a:rPr lang="en-AU" sz="2000" dirty="0">
                          <a:effectLst/>
                        </a:rPr>
                        <a:t>Metaphor</a:t>
                      </a:r>
                      <a:endParaRPr lang="en-AU" sz="1600" dirty="0">
                        <a:effectLst/>
                      </a:endParaRPr>
                    </a:p>
                    <a:p>
                      <a:pPr>
                        <a:lnSpc>
                          <a:spcPct val="100000"/>
                        </a:lnSpc>
                        <a:spcAft>
                          <a:spcPts val="0"/>
                        </a:spcAft>
                      </a:pPr>
                      <a:r>
                        <a:rPr lang="en-AU" sz="2000" dirty="0">
                          <a:effectLst/>
                        </a:rPr>
                        <a:t>Reported speech</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321" marR="38321" marT="0" marB="0"/>
                </a:tc>
                <a:extLst>
                  <a:ext uri="{0D108BD9-81ED-4DB2-BD59-A6C34878D82A}">
                    <a16:rowId xmlns:a16="http://schemas.microsoft.com/office/drawing/2014/main" val="1150918949"/>
                  </a:ext>
                </a:extLst>
              </a:tr>
            </a:tbl>
          </a:graphicData>
        </a:graphic>
      </p:graphicFrame>
    </p:spTree>
    <p:extLst>
      <p:ext uri="{BB962C8B-B14F-4D97-AF65-F5344CB8AC3E}">
        <p14:creationId xmlns:p14="http://schemas.microsoft.com/office/powerpoint/2010/main" val="1489395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A59D1-68D0-4B3B-AA70-BB265AA91D63}"/>
              </a:ext>
            </a:extLst>
          </p:cNvPr>
          <p:cNvSpPr>
            <a:spLocks noGrp="1"/>
          </p:cNvSpPr>
          <p:nvPr>
            <p:ph type="title"/>
          </p:nvPr>
        </p:nvSpPr>
        <p:spPr>
          <a:xfrm>
            <a:off x="919119" y="-109728"/>
            <a:ext cx="10353761" cy="863025"/>
          </a:xfrm>
        </p:spPr>
        <p:txBody>
          <a:bodyPr/>
          <a:lstStyle/>
          <a:p>
            <a:r>
              <a:rPr lang="en-US" dirty="0"/>
              <a:t>Characters to Compare</a:t>
            </a:r>
            <a:endParaRPr lang="en-AU" dirty="0"/>
          </a:p>
        </p:txBody>
      </p:sp>
      <p:graphicFrame>
        <p:nvGraphicFramePr>
          <p:cNvPr id="4" name="Content Placeholder 3">
            <a:extLst>
              <a:ext uri="{FF2B5EF4-FFF2-40B4-BE49-F238E27FC236}">
                <a16:creationId xmlns:a16="http://schemas.microsoft.com/office/drawing/2014/main" id="{DE642F1A-4744-41A1-916A-77EEEF26B688}"/>
              </a:ext>
            </a:extLst>
          </p:cNvPr>
          <p:cNvGraphicFramePr>
            <a:graphicFrameLocks noGrp="1"/>
          </p:cNvGraphicFramePr>
          <p:nvPr>
            <p:ph idx="1"/>
            <p:extLst>
              <p:ext uri="{D42A27DB-BD31-4B8C-83A1-F6EECF244321}">
                <p14:modId xmlns:p14="http://schemas.microsoft.com/office/powerpoint/2010/main" val="1987009139"/>
              </p:ext>
            </p:extLst>
          </p:nvPr>
        </p:nvGraphicFramePr>
        <p:xfrm>
          <a:off x="385530" y="753297"/>
          <a:ext cx="11367558" cy="5830330"/>
        </p:xfrm>
        <a:graphic>
          <a:graphicData uri="http://schemas.openxmlformats.org/drawingml/2006/table">
            <a:tbl>
              <a:tblPr firstRow="1" firstCol="1" bandRow="1">
                <a:tableStyleId>{5C22544A-7EE6-4342-B048-85BDC9FD1C3A}</a:tableStyleId>
              </a:tblPr>
              <a:tblGrid>
                <a:gridCol w="4445782">
                  <a:extLst>
                    <a:ext uri="{9D8B030D-6E8A-4147-A177-3AD203B41FA5}">
                      <a16:colId xmlns:a16="http://schemas.microsoft.com/office/drawing/2014/main" val="1163255761"/>
                    </a:ext>
                  </a:extLst>
                </a:gridCol>
                <a:gridCol w="2947184">
                  <a:extLst>
                    <a:ext uri="{9D8B030D-6E8A-4147-A177-3AD203B41FA5}">
                      <a16:colId xmlns:a16="http://schemas.microsoft.com/office/drawing/2014/main" val="1595531318"/>
                    </a:ext>
                  </a:extLst>
                </a:gridCol>
                <a:gridCol w="3974592">
                  <a:extLst>
                    <a:ext uri="{9D8B030D-6E8A-4147-A177-3AD203B41FA5}">
                      <a16:colId xmlns:a16="http://schemas.microsoft.com/office/drawing/2014/main" val="3550677163"/>
                    </a:ext>
                  </a:extLst>
                </a:gridCol>
              </a:tblGrid>
              <a:tr h="741390">
                <a:tc>
                  <a:txBody>
                    <a:bodyPr/>
                    <a:lstStyle/>
                    <a:p>
                      <a:pPr>
                        <a:lnSpc>
                          <a:spcPct val="107000"/>
                        </a:lnSpc>
                        <a:spcAft>
                          <a:spcPts val="800"/>
                        </a:spcAft>
                      </a:pPr>
                      <a:r>
                        <a:rPr lang="en-AU" sz="2400" dirty="0">
                          <a:effectLst/>
                          <a:latin typeface="Calibri" panose="020F0502020204030204" pitchFamily="34" charset="0"/>
                          <a:cs typeface="Calibri" panose="020F0502020204030204" pitchFamily="34" charset="0"/>
                        </a:rPr>
                        <a:t>ARCHETYPES</a:t>
                      </a:r>
                      <a:endParaRPr lang="en-AU"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AU" sz="2400" dirty="0">
                          <a:effectLst/>
                          <a:latin typeface="Calibri" panose="020F0502020204030204" pitchFamily="34" charset="0"/>
                          <a:cs typeface="Calibri" panose="020F0502020204030204" pitchFamily="34" charset="0"/>
                        </a:rPr>
                        <a:t>THE TEMPEST</a:t>
                      </a:r>
                      <a:endParaRPr lang="en-AU"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AU" sz="2400" dirty="0">
                          <a:effectLst/>
                          <a:latin typeface="Calibri" panose="020F0502020204030204" pitchFamily="34" charset="0"/>
                          <a:cs typeface="Calibri" panose="020F0502020204030204" pitchFamily="34" charset="0"/>
                        </a:rPr>
                        <a:t>HAGSEED</a:t>
                      </a:r>
                      <a:endParaRPr lang="en-AU"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941058274"/>
                  </a:ext>
                </a:extLst>
              </a:tr>
              <a:tr h="490137">
                <a:tc>
                  <a:txBody>
                    <a:bodyPr/>
                    <a:lstStyle/>
                    <a:p>
                      <a:pPr>
                        <a:lnSpc>
                          <a:spcPct val="107000"/>
                        </a:lnSpc>
                        <a:spcAft>
                          <a:spcPts val="800"/>
                        </a:spcAft>
                      </a:pPr>
                      <a:r>
                        <a:rPr lang="en-AU" sz="2400">
                          <a:effectLst/>
                          <a:latin typeface="Calibri" panose="020F0502020204030204" pitchFamily="34" charset="0"/>
                          <a:cs typeface="Calibri" panose="020F0502020204030204" pitchFamily="34" charset="0"/>
                        </a:rPr>
                        <a:t>Noble Hero</a:t>
                      </a:r>
                      <a:endParaRPr lang="en-AU"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AU" sz="2400">
                          <a:effectLst/>
                          <a:latin typeface="Calibri" panose="020F0502020204030204" pitchFamily="34" charset="0"/>
                          <a:cs typeface="Calibri" panose="020F0502020204030204" pitchFamily="34" charset="0"/>
                        </a:rPr>
                        <a:t>Prospero</a:t>
                      </a:r>
                      <a:endParaRPr lang="en-AU"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AU" sz="2400">
                          <a:effectLst/>
                          <a:latin typeface="Calibri" panose="020F0502020204030204" pitchFamily="34" charset="0"/>
                          <a:cs typeface="Calibri" panose="020F0502020204030204" pitchFamily="34" charset="0"/>
                        </a:rPr>
                        <a:t>Felix</a:t>
                      </a:r>
                      <a:endParaRPr lang="en-AU"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238849933"/>
                  </a:ext>
                </a:extLst>
              </a:tr>
              <a:tr h="238883">
                <a:tc>
                  <a:txBody>
                    <a:bodyPr/>
                    <a:lstStyle/>
                    <a:p>
                      <a:pPr>
                        <a:lnSpc>
                          <a:spcPct val="107000"/>
                        </a:lnSpc>
                        <a:spcAft>
                          <a:spcPts val="800"/>
                        </a:spcAft>
                      </a:pPr>
                      <a:r>
                        <a:rPr lang="en-AU" sz="2400">
                          <a:effectLst/>
                          <a:latin typeface="Calibri" panose="020F0502020204030204" pitchFamily="34" charset="0"/>
                          <a:cs typeface="Calibri" panose="020F0502020204030204" pitchFamily="34" charset="0"/>
                        </a:rPr>
                        <a:t>Beautiful Maiden</a:t>
                      </a:r>
                      <a:endParaRPr lang="en-AU"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AU" sz="2400">
                          <a:effectLst/>
                          <a:latin typeface="Calibri" panose="020F0502020204030204" pitchFamily="34" charset="0"/>
                          <a:cs typeface="Calibri" panose="020F0502020204030204" pitchFamily="34" charset="0"/>
                        </a:rPr>
                        <a:t>Miranda</a:t>
                      </a:r>
                      <a:endParaRPr lang="en-AU"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AU" sz="2400">
                          <a:effectLst/>
                          <a:latin typeface="Calibri" panose="020F0502020204030204" pitchFamily="34" charset="0"/>
                          <a:cs typeface="Calibri" panose="020F0502020204030204" pitchFamily="34" charset="0"/>
                        </a:rPr>
                        <a:t>Anne Marie</a:t>
                      </a:r>
                      <a:endParaRPr lang="en-AU"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100754478"/>
                  </a:ext>
                </a:extLst>
              </a:tr>
              <a:tr h="238883">
                <a:tc>
                  <a:txBody>
                    <a:bodyPr/>
                    <a:lstStyle/>
                    <a:p>
                      <a:pPr>
                        <a:lnSpc>
                          <a:spcPct val="107000"/>
                        </a:lnSpc>
                        <a:spcAft>
                          <a:spcPts val="800"/>
                        </a:spcAft>
                      </a:pPr>
                      <a:r>
                        <a:rPr lang="en-AU" sz="2400">
                          <a:effectLst/>
                          <a:latin typeface="Calibri" panose="020F0502020204030204" pitchFamily="34" charset="0"/>
                          <a:cs typeface="Calibri" panose="020F0502020204030204" pitchFamily="34" charset="0"/>
                        </a:rPr>
                        <a:t>The Innocent/The Magician</a:t>
                      </a:r>
                      <a:endParaRPr lang="en-AU"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AU" sz="2400">
                          <a:effectLst/>
                          <a:latin typeface="Calibri" panose="020F0502020204030204" pitchFamily="34" charset="0"/>
                          <a:cs typeface="Calibri" panose="020F0502020204030204" pitchFamily="34" charset="0"/>
                        </a:rPr>
                        <a:t>Ariel</a:t>
                      </a:r>
                      <a:endParaRPr lang="en-AU"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AU" sz="2400">
                          <a:effectLst/>
                          <a:latin typeface="Calibri" panose="020F0502020204030204" pitchFamily="34" charset="0"/>
                          <a:cs typeface="Calibri" panose="020F0502020204030204" pitchFamily="34" charset="0"/>
                        </a:rPr>
                        <a:t>Miranda/8Handz</a:t>
                      </a:r>
                      <a:endParaRPr lang="en-AU"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885999272"/>
                  </a:ext>
                </a:extLst>
              </a:tr>
              <a:tr h="490137">
                <a:tc>
                  <a:txBody>
                    <a:bodyPr/>
                    <a:lstStyle/>
                    <a:p>
                      <a:pPr>
                        <a:lnSpc>
                          <a:spcPct val="107000"/>
                        </a:lnSpc>
                        <a:spcAft>
                          <a:spcPts val="800"/>
                        </a:spcAft>
                      </a:pPr>
                      <a:r>
                        <a:rPr lang="en-AU" sz="2400" dirty="0">
                          <a:effectLst/>
                          <a:latin typeface="Calibri" panose="020F0502020204030204" pitchFamily="34" charset="0"/>
                          <a:cs typeface="Calibri" panose="020F0502020204030204" pitchFamily="34" charset="0"/>
                        </a:rPr>
                        <a:t>Antagonist/the Malign Influence</a:t>
                      </a:r>
                      <a:endParaRPr lang="en-AU"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AU" sz="2400" dirty="0">
                          <a:effectLst/>
                          <a:latin typeface="Calibri" panose="020F0502020204030204" pitchFamily="34" charset="0"/>
                          <a:cs typeface="Calibri" panose="020F0502020204030204" pitchFamily="34" charset="0"/>
                        </a:rPr>
                        <a:t>Antonio</a:t>
                      </a:r>
                      <a:endParaRPr lang="en-AU"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AU" sz="2400" dirty="0">
                          <a:effectLst/>
                          <a:latin typeface="Calibri" panose="020F0502020204030204" pitchFamily="34" charset="0"/>
                          <a:cs typeface="Calibri" panose="020F0502020204030204" pitchFamily="34" charset="0"/>
                        </a:rPr>
                        <a:t>Tony/Snake Eye</a:t>
                      </a:r>
                      <a:endParaRPr lang="en-AU"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502774959"/>
                  </a:ext>
                </a:extLst>
              </a:tr>
              <a:tr h="238883">
                <a:tc>
                  <a:txBody>
                    <a:bodyPr/>
                    <a:lstStyle/>
                    <a:p>
                      <a:pPr>
                        <a:lnSpc>
                          <a:spcPct val="107000"/>
                        </a:lnSpc>
                        <a:spcAft>
                          <a:spcPts val="800"/>
                        </a:spcAft>
                      </a:pPr>
                      <a:r>
                        <a:rPr lang="en-AU" sz="2400">
                          <a:effectLst/>
                          <a:latin typeface="Calibri" panose="020F0502020204030204" pitchFamily="34" charset="0"/>
                          <a:cs typeface="Calibri" panose="020F0502020204030204" pitchFamily="34" charset="0"/>
                        </a:rPr>
                        <a:t>The Flawed Ruler</a:t>
                      </a:r>
                      <a:endParaRPr lang="en-AU"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AU" sz="2400">
                          <a:effectLst/>
                          <a:latin typeface="Calibri" panose="020F0502020204030204" pitchFamily="34" charset="0"/>
                          <a:cs typeface="Calibri" panose="020F0502020204030204" pitchFamily="34" charset="0"/>
                        </a:rPr>
                        <a:t>Alonso</a:t>
                      </a:r>
                      <a:endParaRPr lang="en-AU"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AU" sz="2400">
                          <a:effectLst/>
                          <a:latin typeface="Calibri" panose="020F0502020204030204" pitchFamily="34" charset="0"/>
                          <a:cs typeface="Calibri" panose="020F0502020204030204" pitchFamily="34" charset="0"/>
                        </a:rPr>
                        <a:t>Sal/Krampus</a:t>
                      </a:r>
                      <a:endParaRPr lang="en-AU"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678751593"/>
                  </a:ext>
                </a:extLst>
              </a:tr>
              <a:tr h="490137">
                <a:tc>
                  <a:txBody>
                    <a:bodyPr/>
                    <a:lstStyle/>
                    <a:p>
                      <a:pPr>
                        <a:lnSpc>
                          <a:spcPct val="107000"/>
                        </a:lnSpc>
                        <a:spcAft>
                          <a:spcPts val="800"/>
                        </a:spcAft>
                      </a:pPr>
                      <a:r>
                        <a:rPr lang="en-AU" sz="2400">
                          <a:effectLst/>
                          <a:latin typeface="Calibri" panose="020F0502020204030204" pitchFamily="34" charset="0"/>
                          <a:cs typeface="Calibri" panose="020F0502020204030204" pitchFamily="34" charset="0"/>
                        </a:rPr>
                        <a:t>The Lover</a:t>
                      </a:r>
                      <a:endParaRPr lang="en-AU"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AU" sz="2400">
                          <a:effectLst/>
                          <a:latin typeface="Calibri" panose="020F0502020204030204" pitchFamily="34" charset="0"/>
                          <a:cs typeface="Calibri" panose="020F0502020204030204" pitchFamily="34" charset="0"/>
                        </a:rPr>
                        <a:t>Ferdinand</a:t>
                      </a:r>
                      <a:endParaRPr lang="en-AU"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AU" sz="2400" dirty="0">
                          <a:effectLst/>
                          <a:latin typeface="Calibri" panose="020F0502020204030204" pitchFamily="34" charset="0"/>
                          <a:cs typeface="Calibri" panose="020F0502020204030204" pitchFamily="34" charset="0"/>
                        </a:rPr>
                        <a:t>Freddie/</a:t>
                      </a:r>
                      <a:r>
                        <a:rPr lang="en-AU" sz="2400" dirty="0" err="1">
                          <a:effectLst/>
                          <a:latin typeface="Calibri" panose="020F0502020204030204" pitchFamily="34" charset="0"/>
                          <a:cs typeface="Calibri" panose="020F0502020204030204" pitchFamily="34" charset="0"/>
                        </a:rPr>
                        <a:t>Wonderboy</a:t>
                      </a:r>
                      <a:endParaRPr lang="en-AU"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767807983"/>
                  </a:ext>
                </a:extLst>
              </a:tr>
              <a:tr h="490137">
                <a:tc>
                  <a:txBody>
                    <a:bodyPr/>
                    <a:lstStyle/>
                    <a:p>
                      <a:pPr>
                        <a:lnSpc>
                          <a:spcPct val="107000"/>
                        </a:lnSpc>
                        <a:spcAft>
                          <a:spcPts val="800"/>
                        </a:spcAft>
                      </a:pPr>
                      <a:r>
                        <a:rPr lang="en-AU" sz="2400">
                          <a:effectLst/>
                          <a:latin typeface="Calibri" panose="020F0502020204030204" pitchFamily="34" charset="0"/>
                          <a:cs typeface="Calibri" panose="020F0502020204030204" pitchFamily="34" charset="0"/>
                        </a:rPr>
                        <a:t>Tragedy’s Minion</a:t>
                      </a:r>
                      <a:endParaRPr lang="en-AU"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AU" sz="2400">
                          <a:effectLst/>
                          <a:latin typeface="Calibri" panose="020F0502020204030204" pitchFamily="34" charset="0"/>
                          <a:cs typeface="Calibri" panose="020F0502020204030204" pitchFamily="34" charset="0"/>
                        </a:rPr>
                        <a:t>Sebastian</a:t>
                      </a:r>
                      <a:endParaRPr lang="en-AU"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AU" sz="2400" dirty="0" err="1">
                          <a:effectLst/>
                          <a:latin typeface="Calibri" panose="020F0502020204030204" pitchFamily="34" charset="0"/>
                          <a:cs typeface="Calibri" panose="020F0502020204030204" pitchFamily="34" charset="0"/>
                        </a:rPr>
                        <a:t>Sebert</a:t>
                      </a:r>
                      <a:endParaRPr lang="en-AU"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891092371"/>
                  </a:ext>
                </a:extLst>
              </a:tr>
              <a:tr h="238883">
                <a:tc>
                  <a:txBody>
                    <a:bodyPr/>
                    <a:lstStyle/>
                    <a:p>
                      <a:pPr>
                        <a:lnSpc>
                          <a:spcPct val="107000"/>
                        </a:lnSpc>
                        <a:spcAft>
                          <a:spcPts val="800"/>
                        </a:spcAft>
                      </a:pPr>
                      <a:r>
                        <a:rPr lang="en-AU" sz="2400">
                          <a:effectLst/>
                          <a:latin typeface="Calibri" panose="020F0502020204030204" pitchFamily="34" charset="0"/>
                          <a:cs typeface="Calibri" panose="020F0502020204030204" pitchFamily="34" charset="0"/>
                        </a:rPr>
                        <a:t>The Wise Fool</a:t>
                      </a:r>
                      <a:endParaRPr lang="en-AU"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AU" sz="2400">
                          <a:effectLst/>
                          <a:latin typeface="Calibri" panose="020F0502020204030204" pitchFamily="34" charset="0"/>
                          <a:cs typeface="Calibri" panose="020F0502020204030204" pitchFamily="34" charset="0"/>
                        </a:rPr>
                        <a:t>Gonzalo</a:t>
                      </a:r>
                      <a:endParaRPr lang="en-AU"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AU" sz="2400">
                          <a:effectLst/>
                          <a:latin typeface="Calibri" panose="020F0502020204030204" pitchFamily="34" charset="0"/>
                          <a:cs typeface="Calibri" panose="020F0502020204030204" pitchFamily="34" charset="0"/>
                        </a:rPr>
                        <a:t>Lonnie/Bent Pencil</a:t>
                      </a:r>
                      <a:endParaRPr lang="en-AU"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356123375"/>
                  </a:ext>
                </a:extLst>
              </a:tr>
              <a:tr h="490137">
                <a:tc>
                  <a:txBody>
                    <a:bodyPr/>
                    <a:lstStyle/>
                    <a:p>
                      <a:pPr>
                        <a:lnSpc>
                          <a:spcPct val="107000"/>
                        </a:lnSpc>
                        <a:spcAft>
                          <a:spcPts val="800"/>
                        </a:spcAft>
                      </a:pPr>
                      <a:r>
                        <a:rPr lang="en-AU" sz="2400">
                          <a:effectLst/>
                          <a:latin typeface="Calibri" panose="020F0502020204030204" pitchFamily="34" charset="0"/>
                          <a:cs typeface="Calibri" panose="020F0502020204030204" pitchFamily="34" charset="0"/>
                        </a:rPr>
                        <a:t>The Mistreated Villain</a:t>
                      </a:r>
                      <a:endParaRPr lang="en-AU"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AU" sz="2400">
                          <a:effectLst/>
                          <a:latin typeface="Calibri" panose="020F0502020204030204" pitchFamily="34" charset="0"/>
                          <a:cs typeface="Calibri" panose="020F0502020204030204" pitchFamily="34" charset="0"/>
                        </a:rPr>
                        <a:t>Caliban</a:t>
                      </a:r>
                      <a:endParaRPr lang="en-AU" sz="18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AU" sz="2400" dirty="0">
                          <a:effectLst/>
                          <a:latin typeface="Calibri" panose="020F0502020204030204" pitchFamily="34" charset="0"/>
                          <a:cs typeface="Calibri" panose="020F0502020204030204" pitchFamily="34" charset="0"/>
                        </a:rPr>
                        <a:t>All the Prisoners/</a:t>
                      </a:r>
                      <a:r>
                        <a:rPr lang="en-AU" sz="2400" dirty="0" err="1">
                          <a:effectLst/>
                          <a:latin typeface="Calibri" panose="020F0502020204030204" pitchFamily="34" charset="0"/>
                          <a:cs typeface="Calibri" panose="020F0502020204030204" pitchFamily="34" charset="0"/>
                        </a:rPr>
                        <a:t>Legges</a:t>
                      </a:r>
                      <a:r>
                        <a:rPr lang="en-AU" sz="2400" dirty="0">
                          <a:effectLst/>
                          <a:latin typeface="Calibri" panose="020F0502020204030204" pitchFamily="34" charset="0"/>
                          <a:cs typeface="Calibri" panose="020F0502020204030204" pitchFamily="34" charset="0"/>
                        </a:rPr>
                        <a:t>/Red Coyote</a:t>
                      </a:r>
                      <a:endParaRPr lang="en-AU"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668716374"/>
                  </a:ext>
                </a:extLst>
              </a:tr>
              <a:tr h="853213">
                <a:tc>
                  <a:txBody>
                    <a:bodyPr/>
                    <a:lstStyle/>
                    <a:p>
                      <a:pPr>
                        <a:lnSpc>
                          <a:spcPct val="107000"/>
                        </a:lnSpc>
                        <a:spcAft>
                          <a:spcPts val="800"/>
                        </a:spcAft>
                      </a:pPr>
                      <a:r>
                        <a:rPr lang="en-AU" sz="2400" dirty="0">
                          <a:effectLst/>
                          <a:latin typeface="Calibri" panose="020F0502020204030204" pitchFamily="34" charset="0"/>
                          <a:cs typeface="Calibri" panose="020F0502020204030204" pitchFamily="34" charset="0"/>
                        </a:rPr>
                        <a:t>The Fool/Comic Relief</a:t>
                      </a:r>
                      <a:endParaRPr lang="en-AU"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AU" sz="2400" dirty="0">
                          <a:effectLst/>
                          <a:latin typeface="Calibri" panose="020F0502020204030204" pitchFamily="34" charset="0"/>
                          <a:cs typeface="Calibri" panose="020F0502020204030204" pitchFamily="34" charset="0"/>
                        </a:rPr>
                        <a:t>Stephano</a:t>
                      </a:r>
                      <a:endParaRPr lang="en-AU" sz="1800" dirty="0">
                        <a:effectLst/>
                        <a:latin typeface="Calibri" panose="020F0502020204030204" pitchFamily="34" charset="0"/>
                        <a:cs typeface="Calibri" panose="020F0502020204030204" pitchFamily="34" charset="0"/>
                      </a:endParaRPr>
                    </a:p>
                    <a:p>
                      <a:pPr>
                        <a:lnSpc>
                          <a:spcPct val="107000"/>
                        </a:lnSpc>
                        <a:spcAft>
                          <a:spcPts val="800"/>
                        </a:spcAft>
                      </a:pPr>
                      <a:r>
                        <a:rPr lang="en-AU" sz="2400" dirty="0">
                          <a:effectLst/>
                          <a:latin typeface="Calibri" panose="020F0502020204030204" pitchFamily="34" charset="0"/>
                          <a:cs typeface="Calibri" panose="020F0502020204030204" pitchFamily="34" charset="0"/>
                        </a:rPr>
                        <a:t>Trinculo</a:t>
                      </a:r>
                      <a:endParaRPr lang="en-AU"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endParaRPr lang="en-AU"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32117047"/>
                  </a:ext>
                </a:extLst>
              </a:tr>
            </a:tbl>
          </a:graphicData>
        </a:graphic>
      </p:graphicFrame>
    </p:spTree>
    <p:extLst>
      <p:ext uri="{BB962C8B-B14F-4D97-AF65-F5344CB8AC3E}">
        <p14:creationId xmlns:p14="http://schemas.microsoft.com/office/powerpoint/2010/main" val="1000557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A59D1-68D0-4B3B-AA70-BB265AA91D63}"/>
              </a:ext>
            </a:extLst>
          </p:cNvPr>
          <p:cNvSpPr>
            <a:spLocks noGrp="1"/>
          </p:cNvSpPr>
          <p:nvPr>
            <p:ph type="title"/>
          </p:nvPr>
        </p:nvSpPr>
        <p:spPr>
          <a:xfrm>
            <a:off x="919119" y="0"/>
            <a:ext cx="10353761" cy="573024"/>
          </a:xfrm>
        </p:spPr>
        <p:txBody>
          <a:bodyPr/>
          <a:lstStyle/>
          <a:p>
            <a:r>
              <a:rPr lang="en-US" dirty="0"/>
              <a:t>Authors to Meet</a:t>
            </a:r>
            <a:endParaRPr lang="en-AU" dirty="0"/>
          </a:p>
        </p:txBody>
      </p:sp>
      <p:sp>
        <p:nvSpPr>
          <p:cNvPr id="3" name="Content Placeholder 2">
            <a:extLst>
              <a:ext uri="{FF2B5EF4-FFF2-40B4-BE49-F238E27FC236}">
                <a16:creationId xmlns:a16="http://schemas.microsoft.com/office/drawing/2014/main" id="{B8120D95-47CD-484A-8DC3-26AB1CE9E391}"/>
              </a:ext>
            </a:extLst>
          </p:cNvPr>
          <p:cNvSpPr>
            <a:spLocks noGrp="1"/>
          </p:cNvSpPr>
          <p:nvPr>
            <p:ph idx="1"/>
          </p:nvPr>
        </p:nvSpPr>
        <p:spPr>
          <a:xfrm>
            <a:off x="353568" y="1072896"/>
            <a:ext cx="5212080" cy="4401313"/>
          </a:xfrm>
        </p:spPr>
        <p:txBody>
          <a:bodyPr>
            <a:normAutofit fontScale="77500" lnSpcReduction="20000"/>
          </a:bodyPr>
          <a:lstStyle/>
          <a:p>
            <a:pPr marL="0" indent="0">
              <a:lnSpc>
                <a:spcPct val="107000"/>
              </a:lnSpc>
              <a:spcAft>
                <a:spcPts val="800"/>
              </a:spcAft>
              <a:buNone/>
            </a:pPr>
            <a:r>
              <a:rPr lang="en-US" sz="2900" dirty="0">
                <a:effectLst/>
                <a:latin typeface="Calibri" panose="020F0502020204030204" pitchFamily="34" charset="0"/>
                <a:ea typeface="Calibri" panose="020F0502020204030204" pitchFamily="34" charset="0"/>
                <a:cs typeface="Times New Roman" panose="02020603050405020304" pitchFamily="18" charset="0"/>
              </a:rPr>
              <a:t>William Shakespeare</a:t>
            </a:r>
            <a:endParaRPr lang="en-AU" sz="2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b. 1564 – d.1616</a:t>
            </a:r>
            <a:endParaRPr lang="en-AU" sz="2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Father was a glove -maker (working class)</a:t>
            </a:r>
            <a:endParaRPr lang="en-AU" sz="2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3 children – His only son died young</a:t>
            </a:r>
            <a:endParaRPr lang="en-AU" sz="2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Writer, actor, poet</a:t>
            </a:r>
            <a:endParaRPr lang="en-AU" sz="2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Lived between London and Stratford</a:t>
            </a:r>
            <a:endParaRPr lang="en-AU" sz="2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Performed for both Queen Elizabeth I and King James I </a:t>
            </a:r>
            <a:endParaRPr lang="en-AU" sz="2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King James </a:t>
            </a:r>
            <a:r>
              <a:rPr lang="en-US" sz="2300" dirty="0" err="1">
                <a:effectLst/>
                <a:latin typeface="Calibri" panose="020F0502020204030204" pitchFamily="34" charset="0"/>
                <a:ea typeface="Calibri" panose="020F0502020204030204" pitchFamily="34" charset="0"/>
                <a:cs typeface="Times New Roman" panose="02020603050405020304" pitchFamily="18" charset="0"/>
              </a:rPr>
              <a:t>favoured</a:t>
            </a:r>
            <a:r>
              <a:rPr lang="en-US" sz="2300" dirty="0">
                <a:effectLst/>
                <a:latin typeface="Calibri" panose="020F0502020204030204" pitchFamily="34" charset="0"/>
                <a:ea typeface="Calibri" panose="020F0502020204030204" pitchFamily="34" charset="0"/>
                <a:cs typeface="Times New Roman" panose="02020603050405020304" pitchFamily="18" charset="0"/>
              </a:rPr>
              <a:t> him.</a:t>
            </a:r>
            <a:endParaRPr lang="en-AU" sz="2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Suspected to be (illegally) Catholic.</a:t>
            </a:r>
            <a:endParaRPr lang="en-AU" sz="2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Times New Roman" panose="02020603050405020304" pitchFamily="18" charset="0"/>
              </a:rPr>
              <a:t>Peers criticized him</a:t>
            </a:r>
            <a:endParaRPr lang="en-AU" sz="23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dirty="0"/>
          </a:p>
        </p:txBody>
      </p:sp>
      <p:sp>
        <p:nvSpPr>
          <p:cNvPr id="4" name="Content Placeholder 2">
            <a:extLst>
              <a:ext uri="{FF2B5EF4-FFF2-40B4-BE49-F238E27FC236}">
                <a16:creationId xmlns:a16="http://schemas.microsoft.com/office/drawing/2014/main" id="{A9264451-CE0E-43D6-AF15-B28BFCDC0278}"/>
              </a:ext>
            </a:extLst>
          </p:cNvPr>
          <p:cNvSpPr txBox="1">
            <a:spLocks/>
          </p:cNvSpPr>
          <p:nvPr/>
        </p:nvSpPr>
        <p:spPr>
          <a:xfrm>
            <a:off x="6370320" y="963168"/>
            <a:ext cx="5577840" cy="4235194"/>
          </a:xfrm>
          <a:prstGeom prst="rect">
            <a:avLst/>
          </a:prstGeom>
        </p:spPr>
        <p:txBody>
          <a:bodyPr vert="horz" lIns="91440" tIns="45720" rIns="91440" bIns="45720" rtlCol="0">
            <a:noAutofit/>
          </a:bodyPr>
          <a:lst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AU" sz="2400" dirty="0">
                <a:effectLst/>
                <a:latin typeface="Calibri" panose="020F0502020204030204" pitchFamily="34" charset="0"/>
                <a:ea typeface="Calibri" panose="020F0502020204030204" pitchFamily="34" charset="0"/>
                <a:cs typeface="Times New Roman" panose="02020603050405020304" pitchFamily="18" charset="0"/>
              </a:rPr>
              <a:t>Margaret Atwood</a:t>
            </a:r>
          </a:p>
          <a:p>
            <a:pPr>
              <a:lnSpc>
                <a:spcPct val="107000"/>
              </a:lnSpc>
              <a:buClr>
                <a:schemeClr val="tx1"/>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 1932 -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buClr>
                <a:schemeClr val="tx1"/>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She's a Harvard dropout</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buClr>
                <a:schemeClr val="tx1"/>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Poet, Novelist.</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buClr>
                <a:schemeClr val="tx1"/>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Calls Herself a “Misguided Feminist”</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buClr>
                <a:schemeClr val="tx1"/>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frequently explore women's struggles in her novels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buClr>
                <a:schemeClr val="tx1"/>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outspoken advocate for environmental issues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buClr>
                <a:schemeClr val="tx1"/>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regularly speaks on the Canadian Identity</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buClr>
                <a:schemeClr val="tx1"/>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She always begins writing with a pen or pencil and paper.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buClr>
                <a:schemeClr val="tx1"/>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She's a notorious procrastinator.</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Clr>
                <a:schemeClr val="tx1"/>
              </a:buClr>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She was raised a "strict agnostic."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venir Next LT Pro" panose="020B0504020202020204" pitchFamily="34" charset="0"/>
              <a:buNone/>
            </a:pPr>
            <a:endParaRPr lang="en-AU" sz="1800" dirty="0"/>
          </a:p>
        </p:txBody>
      </p:sp>
      <p:pic>
        <p:nvPicPr>
          <p:cNvPr id="7" name="Picture 6" descr="A drawing of a person&#10;&#10;Description automatically generated with medium confidence">
            <a:extLst>
              <a:ext uri="{FF2B5EF4-FFF2-40B4-BE49-F238E27FC236}">
                <a16:creationId xmlns:a16="http://schemas.microsoft.com/office/drawing/2014/main" id="{C6C6151A-C2E9-4D63-A4DB-F4D2E5896527}"/>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backgroundRemoval t="10000" b="97037" l="535" r="98930">
                        <a14:foregroundMark x1="75936" y1="61111" x2="75936" y2="61111"/>
                        <a14:foregroundMark x1="75936" y1="61111" x2="75936" y2="61111"/>
                        <a14:foregroundMark x1="75936" y1="61111" x2="75936" y2="61111"/>
                        <a14:foregroundMark x1="75936" y1="61111" x2="75936" y2="61111"/>
                        <a14:foregroundMark x1="75936" y1="61111" x2="75936" y2="61111"/>
                        <a14:foregroundMark x1="75936" y1="70741" x2="75936" y2="70741"/>
                        <a14:foregroundMark x1="73797" y1="51111" x2="98396" y2="64444"/>
                        <a14:foregroundMark x1="98396" y1="64444" x2="98396" y2="64444"/>
                        <a14:foregroundMark x1="78610" y1="58519" x2="61497" y2="88889"/>
                        <a14:foregroundMark x1="61497" y1="88889" x2="92513" y2="96296"/>
                        <a14:foregroundMark x1="92513" y1="96296" x2="86631" y2="63333"/>
                        <a14:foregroundMark x1="86631" y1="63333" x2="67914" y2="57778"/>
                        <a14:foregroundMark x1="3584" y1="63333" x2="535" y2="64815"/>
                        <a14:foregroundMark x1="8917" y1="60741" x2="3584" y2="63333"/>
                        <a14:foregroundMark x1="15013" y1="57778" x2="8917" y2="60741"/>
                        <a14:foregroundMark x1="31016" y1="50000" x2="15013" y2="57778"/>
                        <a14:foregroundMark x1="24599" y1="60741" x2="37433" y2="81481"/>
                        <a14:foregroundMark x1="37433" y1="81481" x2="87166" y2="90000"/>
                        <a14:foregroundMark x1="87166" y1="90000" x2="43316" y2="74444"/>
                        <a14:foregroundMark x1="43316" y1="74444" x2="29412" y2="61111"/>
                        <a14:foregroundMark x1="99465" y1="95556" x2="99465" y2="95556"/>
                        <a14:foregroundMark x1="84492" y1="95185" x2="80749" y2="94074"/>
                        <a14:foregroundMark x1="88235" y1="93704" x2="50802" y2="93333"/>
                        <a14:foregroundMark x1="50802" y1="93333" x2="86631" y2="97037"/>
                        <a14:foregroundMark x1="86631" y1="97037" x2="84492" y2="92963"/>
                        <a14:backgroundMark x1="89840" y1="42963" x2="89840" y2="42963"/>
                        <a14:backgroundMark x1="89840" y1="52593" x2="89840" y2="52593"/>
                        <a14:backgroundMark x1="9091" y1="38148" x2="9091" y2="38148"/>
                        <a14:backgroundMark x1="9091" y1="44074" x2="9091" y2="44074"/>
                        <a14:backgroundMark x1="13904" y1="53333" x2="13904" y2="53333"/>
                        <a14:backgroundMark x1="7487" y1="57778" x2="7487" y2="57778"/>
                        <a14:backgroundMark x1="7487" y1="60741" x2="7487" y2="60741"/>
                        <a14:backgroundMark x1="8556" y1="63333" x2="8556" y2="63333"/>
                      </a14:backgroundRemoval>
                    </a14:imgEffect>
                  </a14:imgLayer>
                </a14:imgProps>
              </a:ext>
              <a:ext uri="{28A0092B-C50C-407E-A947-70E740481C1C}">
                <a14:useLocalDpi xmlns:a14="http://schemas.microsoft.com/office/drawing/2010/main" val="0"/>
              </a:ext>
            </a:extLst>
          </a:blip>
          <a:srcRect b="5487"/>
          <a:stretch/>
        </p:blipFill>
        <p:spPr bwMode="auto">
          <a:xfrm>
            <a:off x="3915812" y="3801021"/>
            <a:ext cx="2235052" cy="3056979"/>
          </a:xfrm>
          <a:prstGeom prst="rect">
            <a:avLst/>
          </a:prstGeom>
          <a:noFill/>
          <a:ln>
            <a:noFill/>
          </a:ln>
          <a:extLst>
            <a:ext uri="{53640926-AAD7-44D8-BBD7-CCE9431645EC}">
              <a14:shadowObscured xmlns:a14="http://schemas.microsoft.com/office/drawing/2010/main"/>
            </a:ext>
          </a:extLst>
        </p:spPr>
      </p:pic>
      <p:pic>
        <p:nvPicPr>
          <p:cNvPr id="8" name="Picture 7" descr="Margaret Atwood | The Economist">
            <a:extLst>
              <a:ext uri="{FF2B5EF4-FFF2-40B4-BE49-F238E27FC236}">
                <a16:creationId xmlns:a16="http://schemas.microsoft.com/office/drawing/2014/main" id="{7CEE2A72-748D-4879-AFD7-68F59053FC84}"/>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4581" b="92733" l="9938" r="89885">
                        <a14:foregroundMark x1="51908" y1="91469" x2="51908" y2="91469"/>
                        <a14:foregroundMark x1="51020" y1="9321" x2="51020" y2="9321"/>
                        <a14:foregroundMark x1="51464" y1="6003" x2="51464" y2="6003"/>
                        <a14:foregroundMark x1="48802" y1="5055" x2="48802" y2="5055"/>
                        <a14:foregroundMark x1="63620" y1="11374" x2="63620" y2="11374"/>
                        <a14:foregroundMark x1="66726" y1="18167" x2="66726" y2="18167"/>
                        <a14:foregroundMark x1="50754" y1="87678" x2="50754" y2="87678"/>
                        <a14:foregroundMark x1="46673" y1="87678" x2="46673" y2="87678"/>
                        <a14:foregroundMark x1="42413" y1="89731" x2="42413" y2="89731"/>
                        <a14:foregroundMark x1="47205" y1="88152" x2="47205" y2="88152"/>
                        <a14:foregroundMark x1="48802" y1="90995" x2="48802" y2="90995"/>
                        <a14:foregroundMark x1="50754" y1="92733" x2="50754" y2="92733"/>
                        <a14:foregroundMark x1="46673" y1="90995" x2="46673" y2="90995"/>
                        <a14:foregroundMark x1="41437" y1="86414" x2="41437" y2="86414"/>
                        <a14:foregroundMark x1="43567" y1="89731" x2="43567" y2="89731"/>
                        <a14:foregroundMark x1="44809" y1="92259" x2="44809" y2="92259"/>
                        <a14:foregroundMark x1="46495" y1="92259" x2="46495" y2="92259"/>
                        <a14:foregroundMark x1="53327" y1="92733" x2="53327" y2="92733"/>
                      </a14:backgroundRemoval>
                    </a14:imgEffect>
                  </a14:imgLayer>
                </a14:imgProps>
              </a:ext>
              <a:ext uri="{28A0092B-C50C-407E-A947-70E740481C1C}">
                <a14:useLocalDpi xmlns:a14="http://schemas.microsoft.com/office/drawing/2010/main" val="0"/>
              </a:ext>
            </a:extLst>
          </a:blip>
          <a:srcRect/>
          <a:stretch>
            <a:fillRect/>
          </a:stretch>
        </p:blipFill>
        <p:spPr bwMode="auto">
          <a:xfrm>
            <a:off x="7644892" y="0"/>
            <a:ext cx="5477824" cy="3080765"/>
          </a:xfrm>
          <a:prstGeom prst="rect">
            <a:avLst/>
          </a:prstGeom>
          <a:noFill/>
          <a:ln>
            <a:noFill/>
          </a:ln>
        </p:spPr>
      </p:pic>
    </p:spTree>
    <p:extLst>
      <p:ext uri="{BB962C8B-B14F-4D97-AF65-F5344CB8AC3E}">
        <p14:creationId xmlns:p14="http://schemas.microsoft.com/office/powerpoint/2010/main" val="958464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A59D1-68D0-4B3B-AA70-BB265AA91D63}"/>
              </a:ext>
            </a:extLst>
          </p:cNvPr>
          <p:cNvSpPr>
            <a:spLocks noGrp="1"/>
          </p:cNvSpPr>
          <p:nvPr>
            <p:ph type="title"/>
          </p:nvPr>
        </p:nvSpPr>
        <p:spPr/>
        <p:txBody>
          <a:bodyPr/>
          <a:lstStyle/>
          <a:p>
            <a:r>
              <a:rPr lang="en-US" dirty="0"/>
              <a:t>Resources</a:t>
            </a:r>
            <a:endParaRPr lang="en-AU" dirty="0"/>
          </a:p>
        </p:txBody>
      </p:sp>
      <p:sp>
        <p:nvSpPr>
          <p:cNvPr id="3" name="Content Placeholder 2">
            <a:extLst>
              <a:ext uri="{FF2B5EF4-FFF2-40B4-BE49-F238E27FC236}">
                <a16:creationId xmlns:a16="http://schemas.microsoft.com/office/drawing/2014/main" id="{B8120D95-47CD-484A-8DC3-26AB1CE9E391}"/>
              </a:ext>
            </a:extLst>
          </p:cNvPr>
          <p:cNvSpPr>
            <a:spLocks noGrp="1"/>
          </p:cNvSpPr>
          <p:nvPr>
            <p:ph idx="1"/>
          </p:nvPr>
        </p:nvSpPr>
        <p:spPr/>
        <p:txBody>
          <a:bodyPr>
            <a:normAutofit lnSpcReduction="10000"/>
          </a:bodyPr>
          <a:lstStyle/>
          <a:p>
            <a:pPr marL="0" indent="0">
              <a:buNone/>
            </a:pPr>
            <a:r>
              <a:rPr lang="en-AU" dirty="0">
                <a:hlinkClick r:id="rId2"/>
              </a:rPr>
              <a:t>https://www.verywellmin</a:t>
            </a:r>
            <a:endParaRPr lang="en-AU" dirty="0"/>
          </a:p>
          <a:p>
            <a:pPr marL="0" indent="0">
              <a:buNone/>
            </a:pPr>
            <a:r>
              <a:rPr lang="en-AU" dirty="0">
                <a:hlinkClick r:id="rId3"/>
              </a:rPr>
              <a:t>https://owlcation.com/humanities/Postmodernism-Explainedd.com/what-is-humanistic-psychology-2795242</a:t>
            </a:r>
            <a:endParaRPr lang="en-AU" dirty="0"/>
          </a:p>
          <a:p>
            <a:pPr marL="0" indent="0">
              <a:buNone/>
            </a:pPr>
            <a:r>
              <a:rPr lang="en-AU" dirty="0">
                <a:hlinkClick r:id="rId4"/>
              </a:rPr>
              <a:t>https://pediaa.com/what-is-the-differe</a:t>
            </a:r>
            <a:endParaRPr lang="en-AU" dirty="0"/>
          </a:p>
          <a:p>
            <a:pPr marL="0" indent="0">
              <a:buNone/>
            </a:pPr>
            <a:r>
              <a:rPr lang="en-AU" dirty="0" err="1"/>
              <a:t>nce</a:t>
            </a:r>
            <a:r>
              <a:rPr lang="en-AU" dirty="0"/>
              <a:t>-between-left-wing-and-right-wing/</a:t>
            </a:r>
          </a:p>
          <a:p>
            <a:pPr marL="0" indent="0">
              <a:buNone/>
            </a:pPr>
            <a:r>
              <a:rPr lang="en-AU" dirty="0">
                <a:hlinkClick r:id="rId5"/>
              </a:rPr>
              <a:t>https://www.britannica.com/event/Reformation</a:t>
            </a:r>
            <a:endParaRPr lang="en-AU" dirty="0"/>
          </a:p>
          <a:p>
            <a:pPr marL="0" indent="0">
              <a:buNone/>
            </a:pPr>
            <a:r>
              <a:rPr lang="en-AU" dirty="0">
                <a:hlinkClick r:id="rId6"/>
              </a:rPr>
              <a:t>https://www.britannica.com/event/Renaissance</a:t>
            </a:r>
            <a:endParaRPr lang="en-AU" dirty="0"/>
          </a:p>
          <a:p>
            <a:pPr marL="0" indent="0">
              <a:buNone/>
            </a:pPr>
            <a:r>
              <a:rPr lang="en-AU" dirty="0"/>
              <a:t>http://lukebartolo.blogspot.com/2019/</a:t>
            </a:r>
          </a:p>
        </p:txBody>
      </p:sp>
    </p:spTree>
    <p:extLst>
      <p:ext uri="{BB962C8B-B14F-4D97-AF65-F5344CB8AC3E}">
        <p14:creationId xmlns:p14="http://schemas.microsoft.com/office/powerpoint/2010/main" val="23703941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8346F"/>
      </a:dk2>
      <a:lt2>
        <a:srgbClr val="D9A8D2"/>
      </a:lt2>
      <a:accent1>
        <a:srgbClr val="CE57AB"/>
      </a:accent1>
      <a:accent2>
        <a:srgbClr val="8E8EFD"/>
      </a:accent2>
      <a:accent3>
        <a:srgbClr val="7CBCE0"/>
      </a:accent3>
      <a:accent4>
        <a:srgbClr val="70BF9F"/>
      </a:accent4>
      <a:accent5>
        <a:srgbClr val="A5B960"/>
      </a:accent5>
      <a:accent6>
        <a:srgbClr val="D47A57"/>
      </a:accent6>
      <a:hlink>
        <a:srgbClr val="D164DE"/>
      </a:hlink>
      <a:folHlink>
        <a:srgbClr val="BE87C4"/>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D4FE1632-F131-47D3-A814-99E9CD025E20}"/>
    </a:ext>
  </a:extLst>
</a:theme>
</file>

<file path=docProps/app.xml><?xml version="1.0" encoding="utf-8"?>
<Properties xmlns="http://schemas.openxmlformats.org/officeDocument/2006/extended-properties" xmlns:vt="http://schemas.openxmlformats.org/officeDocument/2006/docPropsVTypes">
  <Template>TM04033921[[fn=Damask]]</Template>
  <TotalTime>158</TotalTime>
  <Words>693</Words>
  <Application>Microsoft Office PowerPoint</Application>
  <PresentationFormat>Widescreen</PresentationFormat>
  <Paragraphs>150</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Arial</vt:lpstr>
      <vt:lpstr>Avenir Next LT Pro</vt:lpstr>
      <vt:lpstr>Bookman Old Style</vt:lpstr>
      <vt:lpstr>Calibri</vt:lpstr>
      <vt:lpstr>ReithSans</vt:lpstr>
      <vt:lpstr>Rockwell</vt:lpstr>
      <vt:lpstr>Symbol</vt:lpstr>
      <vt:lpstr>Damask</vt:lpstr>
      <vt:lpstr>PowerPoint Presentation</vt:lpstr>
      <vt:lpstr>Ideas to Explore</vt:lpstr>
      <vt:lpstr>Context  The Tempest</vt:lpstr>
      <vt:lpstr>Context Hag-Seed</vt:lpstr>
      <vt:lpstr>Texts to Analyse</vt:lpstr>
      <vt:lpstr>Characters to Compare</vt:lpstr>
      <vt:lpstr>Authors to Meet</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Ponsen</dc:creator>
  <cp:lastModifiedBy>Diane Ponsen</cp:lastModifiedBy>
  <cp:revision>1</cp:revision>
  <dcterms:created xsi:type="dcterms:W3CDTF">2022-01-11T02:31:54Z</dcterms:created>
  <dcterms:modified xsi:type="dcterms:W3CDTF">2022-01-11T05:10:16Z</dcterms:modified>
</cp:coreProperties>
</file>